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4"/>
  </p:sldMasterIdLst>
  <p:sldIdLst>
    <p:sldId id="256" r:id="rId5"/>
    <p:sldId id="257" r:id="rId6"/>
    <p:sldId id="262" r:id="rId7"/>
    <p:sldId id="261" r:id="rId8"/>
    <p:sldId id="263" r:id="rId9"/>
    <p:sldId id="259" r:id="rId10"/>
    <p:sldId id="264" r:id="rId11"/>
  </p:sldIdLst>
  <p:sldSz cx="24379238" cy="13716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uhammad Faiz" initials="MF" lastIdx="2" clrIdx="0">
    <p:extLst>
      <p:ext uri="{19B8F6BF-5375-455C-9EA6-DF929625EA0E}">
        <p15:presenceInfo xmlns:p15="http://schemas.microsoft.com/office/powerpoint/2012/main" userId="5eabd5a593ddc20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5737C"/>
    <a:srgbClr val="C5A498"/>
    <a:srgbClr val="E2D9C1"/>
    <a:srgbClr val="E2F6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155" autoAdjust="0"/>
    <p:restoredTop sz="95226" autoAdjust="0"/>
  </p:normalViewPr>
  <p:slideViewPr>
    <p:cSldViewPr snapToGrid="0">
      <p:cViewPr varScale="1">
        <p:scale>
          <a:sx n="43" d="100"/>
          <a:sy n="43" d="100"/>
        </p:scale>
        <p:origin x="494" y="77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0EF8AE5A-7579-4326-A02C-9507A5E4E46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24379238" cy="13716000"/>
          </a:xfrm>
          <a:pattFill prst="lgGrid">
            <a:fgClr>
              <a:schemeClr val="accent1"/>
            </a:fgClr>
            <a:bgClr>
              <a:schemeClr val="bg1"/>
            </a:bgClr>
          </a:pattFill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Drag Picture Here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6395812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7">
            <a:extLst>
              <a:ext uri="{FF2B5EF4-FFF2-40B4-BE49-F238E27FC236}">
                <a16:creationId xmlns:a16="http://schemas.microsoft.com/office/drawing/2014/main" id="{209ED724-0F96-48E9-981E-9C474163BA4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0018493" y="1043354"/>
            <a:ext cx="7778629" cy="11629292"/>
          </a:xfrm>
          <a:pattFill prst="lgGrid">
            <a:fgClr>
              <a:schemeClr val="accent1"/>
            </a:fgClr>
            <a:bgClr>
              <a:schemeClr val="bg1"/>
            </a:bgClr>
          </a:pattFill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Drag Picture Here</a:t>
            </a:r>
            <a:endParaRPr lang="en-ID"/>
          </a:p>
        </p:txBody>
      </p:sp>
      <p:sp>
        <p:nvSpPr>
          <p:cNvPr id="3" name="Picture Placeholder 7">
            <a:extLst>
              <a:ext uri="{FF2B5EF4-FFF2-40B4-BE49-F238E27FC236}">
                <a16:creationId xmlns:a16="http://schemas.microsoft.com/office/drawing/2014/main" id="{E5E31945-B61F-4804-B42B-A1ECEC49596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8602055" y="0"/>
            <a:ext cx="5777184" cy="13716000"/>
          </a:xfrm>
          <a:pattFill prst="lgGrid">
            <a:fgClr>
              <a:schemeClr val="accent1"/>
            </a:fgClr>
            <a:bgClr>
              <a:schemeClr val="bg1"/>
            </a:bgClr>
          </a:pattFill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Drag Picture Here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544423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7">
            <a:extLst>
              <a:ext uri="{FF2B5EF4-FFF2-40B4-BE49-F238E27FC236}">
                <a16:creationId xmlns:a16="http://schemas.microsoft.com/office/drawing/2014/main" id="{4818BD82-B047-49C2-B281-33958F75A51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102559" y="5958348"/>
            <a:ext cx="4991658" cy="7462684"/>
          </a:xfrm>
          <a:pattFill prst="lgGrid">
            <a:fgClr>
              <a:schemeClr val="accent1"/>
            </a:fgClr>
            <a:bgClr>
              <a:schemeClr val="bg1"/>
            </a:bgClr>
          </a:pattFill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Drag Picture Here</a:t>
            </a:r>
            <a:endParaRPr lang="en-ID"/>
          </a:p>
        </p:txBody>
      </p:sp>
      <p:sp>
        <p:nvSpPr>
          <p:cNvPr id="3" name="Picture Placeholder 7">
            <a:extLst>
              <a:ext uri="{FF2B5EF4-FFF2-40B4-BE49-F238E27FC236}">
                <a16:creationId xmlns:a16="http://schemas.microsoft.com/office/drawing/2014/main" id="{684820BF-4827-4E12-B9E6-EEAE18459D10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66915" y="530942"/>
            <a:ext cx="4631151" cy="7462684"/>
          </a:xfrm>
          <a:pattFill prst="lgGrid">
            <a:fgClr>
              <a:schemeClr val="accent1"/>
            </a:fgClr>
            <a:bgClr>
              <a:schemeClr val="bg1"/>
            </a:bgClr>
          </a:pattFill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Drag Picture Here</a:t>
            </a:r>
            <a:endParaRPr lang="en-ID"/>
          </a:p>
        </p:txBody>
      </p:sp>
      <p:sp>
        <p:nvSpPr>
          <p:cNvPr id="4" name="Picture Placeholder 7">
            <a:extLst>
              <a:ext uri="{FF2B5EF4-FFF2-40B4-BE49-F238E27FC236}">
                <a16:creationId xmlns:a16="http://schemas.microsoft.com/office/drawing/2014/main" id="{6701AE0F-1A60-44DC-B8EA-561444347CC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66915" y="8731045"/>
            <a:ext cx="4631151" cy="4689988"/>
          </a:xfrm>
          <a:pattFill prst="lgGrid">
            <a:fgClr>
              <a:schemeClr val="accent1"/>
            </a:fgClr>
            <a:bgClr>
              <a:schemeClr val="bg1"/>
            </a:bgClr>
          </a:pattFill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Drag Picture Here</a:t>
            </a:r>
            <a:endParaRPr lang="en-ID"/>
          </a:p>
        </p:txBody>
      </p:sp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3A9C1AA4-3512-4F8B-B4D0-BCD59981973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102559" y="530943"/>
            <a:ext cx="4991658" cy="4719484"/>
          </a:xfrm>
          <a:pattFill prst="lgGrid">
            <a:fgClr>
              <a:schemeClr val="accent1"/>
            </a:fgClr>
            <a:bgClr>
              <a:schemeClr val="bg1"/>
            </a:bgClr>
          </a:pattFill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Drag Picture Here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2237313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3E761B3-ABEC-44CA-BA27-F718F271BCD4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536480"/>
            <a:ext cx="9828312" cy="12643040"/>
          </a:xfrm>
          <a:custGeom>
            <a:avLst/>
            <a:gdLst>
              <a:gd name="connsiteX0" fmla="*/ 3556896 w 9828312"/>
              <a:gd name="connsiteY0" fmla="*/ 0 h 12643040"/>
              <a:gd name="connsiteX1" fmla="*/ 9828312 w 9828312"/>
              <a:gd name="connsiteY1" fmla="*/ 6321520 h 12643040"/>
              <a:gd name="connsiteX2" fmla="*/ 3556896 w 9828312"/>
              <a:gd name="connsiteY2" fmla="*/ 12643040 h 12643040"/>
              <a:gd name="connsiteX3" fmla="*/ 50488 w 9828312"/>
              <a:gd name="connsiteY3" fmla="*/ 11563424 h 12643040"/>
              <a:gd name="connsiteX4" fmla="*/ 0 w 9828312"/>
              <a:gd name="connsiteY4" fmla="*/ 11527234 h 12643040"/>
              <a:gd name="connsiteX5" fmla="*/ 0 w 9828312"/>
              <a:gd name="connsiteY5" fmla="*/ 1115806 h 12643040"/>
              <a:gd name="connsiteX6" fmla="*/ 50488 w 9828312"/>
              <a:gd name="connsiteY6" fmla="*/ 1079617 h 12643040"/>
              <a:gd name="connsiteX7" fmla="*/ 3556896 w 9828312"/>
              <a:gd name="connsiteY7" fmla="*/ 0 h 12643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828312" h="12643040">
                <a:moveTo>
                  <a:pt x="3556896" y="0"/>
                </a:moveTo>
                <a:cubicBezTo>
                  <a:pt x="7020503" y="0"/>
                  <a:pt x="9828312" y="2830241"/>
                  <a:pt x="9828312" y="6321520"/>
                </a:cubicBezTo>
                <a:cubicBezTo>
                  <a:pt x="9828312" y="9812799"/>
                  <a:pt x="7020503" y="12643040"/>
                  <a:pt x="3556896" y="12643040"/>
                </a:cubicBezTo>
                <a:cubicBezTo>
                  <a:pt x="2258044" y="12643040"/>
                  <a:pt x="1051413" y="12245037"/>
                  <a:pt x="50488" y="11563424"/>
                </a:cubicBezTo>
                <a:lnTo>
                  <a:pt x="0" y="11527234"/>
                </a:lnTo>
                <a:lnTo>
                  <a:pt x="0" y="1115806"/>
                </a:lnTo>
                <a:lnTo>
                  <a:pt x="50488" y="1079617"/>
                </a:lnTo>
                <a:cubicBezTo>
                  <a:pt x="1051413" y="398003"/>
                  <a:pt x="2258044" y="0"/>
                  <a:pt x="3556896" y="0"/>
                </a:cubicBezTo>
                <a:close/>
              </a:path>
            </a:pathLst>
          </a:custGeom>
          <a:pattFill prst="lgGrid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Drag Picture Here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117644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7">
            <a:extLst>
              <a:ext uri="{FF2B5EF4-FFF2-40B4-BE49-F238E27FC236}">
                <a16:creationId xmlns:a16="http://schemas.microsoft.com/office/drawing/2014/main" id="{01946353-3AA6-40ED-B406-7ACBE9D86C04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3988700" y="0"/>
            <a:ext cx="10390538" cy="13716000"/>
          </a:xfrm>
          <a:pattFill prst="lgGrid">
            <a:fgClr>
              <a:schemeClr val="accent1"/>
            </a:fgClr>
            <a:bgClr>
              <a:schemeClr val="bg1"/>
            </a:bgClr>
          </a:pattFill>
        </p:spPr>
        <p:txBody>
          <a:bodyPr/>
          <a:lstStyle>
            <a:lvl1pPr>
              <a:defRPr/>
            </a:lvl1pPr>
          </a:lstStyle>
          <a:p>
            <a:r>
              <a:rPr lang="en-US"/>
              <a:t>Drag Picture Here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7904617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83272E8-7DFA-4558-8CEB-2E88B5F5E0DE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474841" y="1227952"/>
            <a:ext cx="11260096" cy="11260096"/>
          </a:xfrm>
          <a:custGeom>
            <a:avLst/>
            <a:gdLst>
              <a:gd name="connsiteX0" fmla="*/ 4660489 w 9320981"/>
              <a:gd name="connsiteY0" fmla="*/ 0 h 9320980"/>
              <a:gd name="connsiteX1" fmla="*/ 9320981 w 9320981"/>
              <a:gd name="connsiteY1" fmla="*/ 4660490 h 9320980"/>
              <a:gd name="connsiteX2" fmla="*/ 4660489 w 9320981"/>
              <a:gd name="connsiteY2" fmla="*/ 9320980 h 9320980"/>
              <a:gd name="connsiteX3" fmla="*/ 0 w 9320981"/>
              <a:gd name="connsiteY3" fmla="*/ 4660490 h 9320980"/>
              <a:gd name="connsiteX4" fmla="*/ 4660489 w 9320981"/>
              <a:gd name="connsiteY4" fmla="*/ 0 h 9320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20981" h="9320980">
                <a:moveTo>
                  <a:pt x="4660489" y="0"/>
                </a:moveTo>
                <a:cubicBezTo>
                  <a:pt x="7234409" y="0"/>
                  <a:pt x="9320981" y="2086572"/>
                  <a:pt x="9320981" y="4660490"/>
                </a:cubicBezTo>
                <a:cubicBezTo>
                  <a:pt x="9320981" y="7234408"/>
                  <a:pt x="7234409" y="9320980"/>
                  <a:pt x="4660489" y="9320980"/>
                </a:cubicBezTo>
                <a:cubicBezTo>
                  <a:pt x="2086572" y="9320980"/>
                  <a:pt x="0" y="7234408"/>
                  <a:pt x="0" y="4660490"/>
                </a:cubicBezTo>
                <a:cubicBezTo>
                  <a:pt x="0" y="2086572"/>
                  <a:pt x="2086572" y="0"/>
                  <a:pt x="4660489" y="0"/>
                </a:cubicBezTo>
                <a:close/>
              </a:path>
            </a:pathLst>
          </a:custGeom>
          <a:pattFill prst="lgGrid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Drag Picture Here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77780428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7">
            <a:extLst>
              <a:ext uri="{FF2B5EF4-FFF2-40B4-BE49-F238E27FC236}">
                <a16:creationId xmlns:a16="http://schemas.microsoft.com/office/drawing/2014/main" id="{DDEBAB62-7867-460A-A76B-57948EF10D9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3988700" y="0"/>
            <a:ext cx="10390538" cy="13716000"/>
          </a:xfrm>
          <a:pattFill prst="lgGrid">
            <a:fgClr>
              <a:schemeClr val="accent1"/>
            </a:fgClr>
            <a:bgClr>
              <a:schemeClr val="bg1"/>
            </a:bgClr>
          </a:pattFill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Drag Picture Here</a:t>
            </a:r>
            <a:endParaRPr lang="en-ID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AC826B1-040C-4631-8D08-E29776CC18E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1903972" y="1237131"/>
            <a:ext cx="4169456" cy="4169456"/>
          </a:xfrm>
          <a:custGeom>
            <a:avLst/>
            <a:gdLst>
              <a:gd name="connsiteX0" fmla="*/ 4660489 w 9320981"/>
              <a:gd name="connsiteY0" fmla="*/ 0 h 9320980"/>
              <a:gd name="connsiteX1" fmla="*/ 9320981 w 9320981"/>
              <a:gd name="connsiteY1" fmla="*/ 4660490 h 9320980"/>
              <a:gd name="connsiteX2" fmla="*/ 4660489 w 9320981"/>
              <a:gd name="connsiteY2" fmla="*/ 9320980 h 9320980"/>
              <a:gd name="connsiteX3" fmla="*/ 0 w 9320981"/>
              <a:gd name="connsiteY3" fmla="*/ 4660490 h 9320980"/>
              <a:gd name="connsiteX4" fmla="*/ 4660489 w 9320981"/>
              <a:gd name="connsiteY4" fmla="*/ 0 h 9320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20981" h="9320980">
                <a:moveTo>
                  <a:pt x="4660489" y="0"/>
                </a:moveTo>
                <a:cubicBezTo>
                  <a:pt x="7234409" y="0"/>
                  <a:pt x="9320981" y="2086572"/>
                  <a:pt x="9320981" y="4660490"/>
                </a:cubicBezTo>
                <a:cubicBezTo>
                  <a:pt x="9320981" y="7234408"/>
                  <a:pt x="7234409" y="9320980"/>
                  <a:pt x="4660489" y="9320980"/>
                </a:cubicBezTo>
                <a:cubicBezTo>
                  <a:pt x="2086572" y="9320980"/>
                  <a:pt x="0" y="7234408"/>
                  <a:pt x="0" y="4660490"/>
                </a:cubicBezTo>
                <a:cubicBezTo>
                  <a:pt x="0" y="2086572"/>
                  <a:pt x="2086572" y="0"/>
                  <a:pt x="4660489" y="0"/>
                </a:cubicBezTo>
                <a:close/>
              </a:path>
            </a:pathLst>
          </a:custGeom>
          <a:pattFill prst="lgGrid">
            <a:fgClr>
              <a:schemeClr val="accent1"/>
            </a:fgClr>
            <a:bgClr>
              <a:schemeClr val="bg1"/>
            </a:bgClr>
          </a:pattFill>
          <a:ln w="254000">
            <a:solidFill>
              <a:schemeClr val="tx1"/>
            </a:solidFill>
          </a:ln>
        </p:spPr>
        <p:txBody>
          <a:bodyPr wrap="square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Drag Picture Here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9970494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7">
            <a:extLst>
              <a:ext uri="{FF2B5EF4-FFF2-40B4-BE49-F238E27FC236}">
                <a16:creationId xmlns:a16="http://schemas.microsoft.com/office/drawing/2014/main" id="{7356B108-787D-472D-993F-312E05A6AA9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24379238" cy="13716000"/>
          </a:xfrm>
          <a:pattFill prst="lgGrid">
            <a:fgClr>
              <a:schemeClr val="accent1"/>
            </a:fgClr>
            <a:bgClr>
              <a:schemeClr val="bg1"/>
            </a:bgClr>
          </a:pattFill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Drag Picture Here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04140044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usto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7">
            <a:extLst>
              <a:ext uri="{FF2B5EF4-FFF2-40B4-BE49-F238E27FC236}">
                <a16:creationId xmlns:a16="http://schemas.microsoft.com/office/drawing/2014/main" id="{B50586D2-111B-4E50-ADEF-6E2C40AC63D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24379238" cy="13716000"/>
          </a:xfrm>
          <a:pattFill prst="lgGrid">
            <a:fgClr>
              <a:schemeClr val="accent1"/>
            </a:fgClr>
            <a:bgClr>
              <a:schemeClr val="bg1"/>
            </a:bgClr>
          </a:pattFill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Drag Picture Here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1920663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custo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B9E591E-E27A-4300-83BD-0777E544FE9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613647" y="5452922"/>
            <a:ext cx="5445780" cy="5445780"/>
          </a:xfrm>
          <a:custGeom>
            <a:avLst/>
            <a:gdLst>
              <a:gd name="connsiteX0" fmla="*/ 4660489 w 9320981"/>
              <a:gd name="connsiteY0" fmla="*/ 0 h 9320980"/>
              <a:gd name="connsiteX1" fmla="*/ 9320981 w 9320981"/>
              <a:gd name="connsiteY1" fmla="*/ 4660490 h 9320980"/>
              <a:gd name="connsiteX2" fmla="*/ 4660489 w 9320981"/>
              <a:gd name="connsiteY2" fmla="*/ 9320980 h 9320980"/>
              <a:gd name="connsiteX3" fmla="*/ 0 w 9320981"/>
              <a:gd name="connsiteY3" fmla="*/ 4660490 h 9320980"/>
              <a:gd name="connsiteX4" fmla="*/ 4660489 w 9320981"/>
              <a:gd name="connsiteY4" fmla="*/ 0 h 9320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20981" h="9320980">
                <a:moveTo>
                  <a:pt x="4660489" y="0"/>
                </a:moveTo>
                <a:cubicBezTo>
                  <a:pt x="7234409" y="0"/>
                  <a:pt x="9320981" y="2086572"/>
                  <a:pt x="9320981" y="4660490"/>
                </a:cubicBezTo>
                <a:cubicBezTo>
                  <a:pt x="9320981" y="7234408"/>
                  <a:pt x="7234409" y="9320980"/>
                  <a:pt x="4660489" y="9320980"/>
                </a:cubicBezTo>
                <a:cubicBezTo>
                  <a:pt x="2086572" y="9320980"/>
                  <a:pt x="0" y="7234408"/>
                  <a:pt x="0" y="4660490"/>
                </a:cubicBezTo>
                <a:cubicBezTo>
                  <a:pt x="0" y="2086572"/>
                  <a:pt x="2086572" y="0"/>
                  <a:pt x="4660489" y="0"/>
                </a:cubicBezTo>
                <a:close/>
              </a:path>
            </a:pathLst>
          </a:custGeom>
          <a:pattFill prst="lgGrid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Drag Picture Here</a:t>
            </a:r>
            <a:endParaRPr lang="en-ID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896D2033-0C10-489C-AC3C-D326E852390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7319811" y="5452922"/>
            <a:ext cx="5445780" cy="5445780"/>
          </a:xfrm>
          <a:custGeom>
            <a:avLst/>
            <a:gdLst>
              <a:gd name="connsiteX0" fmla="*/ 4660489 w 9320981"/>
              <a:gd name="connsiteY0" fmla="*/ 0 h 9320980"/>
              <a:gd name="connsiteX1" fmla="*/ 9320981 w 9320981"/>
              <a:gd name="connsiteY1" fmla="*/ 4660490 h 9320980"/>
              <a:gd name="connsiteX2" fmla="*/ 4660489 w 9320981"/>
              <a:gd name="connsiteY2" fmla="*/ 9320980 h 9320980"/>
              <a:gd name="connsiteX3" fmla="*/ 0 w 9320981"/>
              <a:gd name="connsiteY3" fmla="*/ 4660490 h 9320980"/>
              <a:gd name="connsiteX4" fmla="*/ 4660489 w 9320981"/>
              <a:gd name="connsiteY4" fmla="*/ 0 h 9320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20981" h="9320980">
                <a:moveTo>
                  <a:pt x="4660489" y="0"/>
                </a:moveTo>
                <a:cubicBezTo>
                  <a:pt x="7234409" y="0"/>
                  <a:pt x="9320981" y="2086572"/>
                  <a:pt x="9320981" y="4660490"/>
                </a:cubicBezTo>
                <a:cubicBezTo>
                  <a:pt x="9320981" y="7234408"/>
                  <a:pt x="7234409" y="9320980"/>
                  <a:pt x="4660489" y="9320980"/>
                </a:cubicBezTo>
                <a:cubicBezTo>
                  <a:pt x="2086572" y="9320980"/>
                  <a:pt x="0" y="7234408"/>
                  <a:pt x="0" y="4660490"/>
                </a:cubicBezTo>
                <a:cubicBezTo>
                  <a:pt x="0" y="2086572"/>
                  <a:pt x="2086572" y="0"/>
                  <a:pt x="4660489" y="0"/>
                </a:cubicBezTo>
                <a:close/>
              </a:path>
            </a:pathLst>
          </a:custGeom>
          <a:pattFill prst="lgGrid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Drag Picture Here</a:t>
            </a:r>
            <a:endParaRPr lang="en-ID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2FEF490-D7DA-45FF-8B2B-F2A69509906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908537" y="4336538"/>
            <a:ext cx="6562164" cy="6562164"/>
          </a:xfrm>
          <a:custGeom>
            <a:avLst/>
            <a:gdLst>
              <a:gd name="connsiteX0" fmla="*/ 4660489 w 9320981"/>
              <a:gd name="connsiteY0" fmla="*/ 0 h 9320980"/>
              <a:gd name="connsiteX1" fmla="*/ 9320981 w 9320981"/>
              <a:gd name="connsiteY1" fmla="*/ 4660490 h 9320980"/>
              <a:gd name="connsiteX2" fmla="*/ 4660489 w 9320981"/>
              <a:gd name="connsiteY2" fmla="*/ 9320980 h 9320980"/>
              <a:gd name="connsiteX3" fmla="*/ 0 w 9320981"/>
              <a:gd name="connsiteY3" fmla="*/ 4660490 h 9320980"/>
              <a:gd name="connsiteX4" fmla="*/ 4660489 w 9320981"/>
              <a:gd name="connsiteY4" fmla="*/ 0 h 9320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20981" h="9320980">
                <a:moveTo>
                  <a:pt x="4660489" y="0"/>
                </a:moveTo>
                <a:cubicBezTo>
                  <a:pt x="7234409" y="0"/>
                  <a:pt x="9320981" y="2086572"/>
                  <a:pt x="9320981" y="4660490"/>
                </a:cubicBezTo>
                <a:cubicBezTo>
                  <a:pt x="9320981" y="7234408"/>
                  <a:pt x="7234409" y="9320980"/>
                  <a:pt x="4660489" y="9320980"/>
                </a:cubicBezTo>
                <a:cubicBezTo>
                  <a:pt x="2086572" y="9320980"/>
                  <a:pt x="0" y="7234408"/>
                  <a:pt x="0" y="4660490"/>
                </a:cubicBezTo>
                <a:cubicBezTo>
                  <a:pt x="0" y="2086572"/>
                  <a:pt x="2086572" y="0"/>
                  <a:pt x="4660489" y="0"/>
                </a:cubicBezTo>
                <a:close/>
              </a:path>
            </a:pathLst>
          </a:custGeom>
          <a:pattFill prst="lgGrid">
            <a:fgClr>
              <a:schemeClr val="accent1"/>
            </a:fgClr>
            <a:bgClr>
              <a:schemeClr val="bg1"/>
            </a:bgClr>
          </a:pattFill>
          <a:effectLst>
            <a:outerShdw blurRad="381000" dist="127000" dir="5400000" algn="t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Drag Picture Here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25472624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custo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7">
            <a:extLst>
              <a:ext uri="{FF2B5EF4-FFF2-40B4-BE49-F238E27FC236}">
                <a16:creationId xmlns:a16="http://schemas.microsoft.com/office/drawing/2014/main" id="{E7AC30AC-6C97-4FF8-BC54-7CF5FC8813E0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9015343" y="2393576"/>
            <a:ext cx="4156216" cy="5486400"/>
          </a:xfrm>
          <a:pattFill prst="lgGrid">
            <a:fgClr>
              <a:schemeClr val="accent1"/>
            </a:fgClr>
            <a:bgClr>
              <a:schemeClr val="bg1"/>
            </a:bgClr>
          </a:pattFill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Drag Picture Here</a:t>
            </a:r>
            <a:endParaRPr lang="en-ID"/>
          </a:p>
        </p:txBody>
      </p:sp>
      <p:sp>
        <p:nvSpPr>
          <p:cNvPr id="3" name="Picture Placeholder 7">
            <a:extLst>
              <a:ext uri="{FF2B5EF4-FFF2-40B4-BE49-F238E27FC236}">
                <a16:creationId xmlns:a16="http://schemas.microsoft.com/office/drawing/2014/main" id="{E79D413E-754E-4E07-A6A5-2889C80D559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4174403" y="2393576"/>
            <a:ext cx="4156216" cy="5486400"/>
          </a:xfrm>
          <a:pattFill prst="lgGrid">
            <a:fgClr>
              <a:schemeClr val="accent1"/>
            </a:fgClr>
            <a:bgClr>
              <a:schemeClr val="bg1"/>
            </a:bgClr>
          </a:pattFill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Drag Picture Here</a:t>
            </a:r>
            <a:endParaRPr lang="en-ID"/>
          </a:p>
        </p:txBody>
      </p:sp>
      <p:sp>
        <p:nvSpPr>
          <p:cNvPr id="4" name="Picture Placeholder 7">
            <a:extLst>
              <a:ext uri="{FF2B5EF4-FFF2-40B4-BE49-F238E27FC236}">
                <a16:creationId xmlns:a16="http://schemas.microsoft.com/office/drawing/2014/main" id="{D9B300C4-790A-47D0-887C-1A524C84D96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333463" y="2393576"/>
            <a:ext cx="4156216" cy="5486400"/>
          </a:xfrm>
          <a:pattFill prst="lgGrid">
            <a:fgClr>
              <a:schemeClr val="accent1"/>
            </a:fgClr>
            <a:bgClr>
              <a:schemeClr val="bg1"/>
            </a:bgClr>
          </a:pattFill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Drag Picture Here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9611611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7">
            <a:extLst>
              <a:ext uri="{FF2B5EF4-FFF2-40B4-BE49-F238E27FC236}">
                <a16:creationId xmlns:a16="http://schemas.microsoft.com/office/drawing/2014/main" id="{CDA1DD1E-3463-40CA-B4A4-BFEF8423306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5544800" y="1694332"/>
            <a:ext cx="8834438" cy="12021668"/>
          </a:xfrm>
          <a:pattFill prst="lgGrid">
            <a:fgClr>
              <a:schemeClr val="accent1"/>
            </a:fgClr>
            <a:bgClr>
              <a:schemeClr val="bg1"/>
            </a:bgClr>
          </a:pattFill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Drag Picture Here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55432541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custo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7">
            <a:extLst>
              <a:ext uri="{FF2B5EF4-FFF2-40B4-BE49-F238E27FC236}">
                <a16:creationId xmlns:a16="http://schemas.microsoft.com/office/drawing/2014/main" id="{1E9E8540-CDF2-4FAB-81F3-36ED12A85A61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5571694" y="0"/>
            <a:ext cx="8807544" cy="13716000"/>
          </a:xfrm>
          <a:pattFill prst="lgGrid">
            <a:fgClr>
              <a:schemeClr val="accent1"/>
            </a:fgClr>
            <a:bgClr>
              <a:schemeClr val="bg1"/>
            </a:bgClr>
          </a:pattFill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Drag Picture Here</a:t>
            </a:r>
            <a:endParaRPr lang="en-ID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B3C58ED-E73B-416F-BE1E-4F07E024256C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8271992" y="789729"/>
            <a:ext cx="1" cy="12136543"/>
          </a:xfrm>
          <a:prstGeom prst="line">
            <a:avLst/>
          </a:prstGeom>
          <a:ln w="127000"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260273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custo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81EA0A29-1D16-4610-A6DE-53D5B20CE30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613647" y="4420535"/>
            <a:ext cx="5445780" cy="5445780"/>
          </a:xfrm>
          <a:custGeom>
            <a:avLst/>
            <a:gdLst>
              <a:gd name="connsiteX0" fmla="*/ 4660489 w 9320981"/>
              <a:gd name="connsiteY0" fmla="*/ 0 h 9320980"/>
              <a:gd name="connsiteX1" fmla="*/ 9320981 w 9320981"/>
              <a:gd name="connsiteY1" fmla="*/ 4660490 h 9320980"/>
              <a:gd name="connsiteX2" fmla="*/ 4660489 w 9320981"/>
              <a:gd name="connsiteY2" fmla="*/ 9320980 h 9320980"/>
              <a:gd name="connsiteX3" fmla="*/ 0 w 9320981"/>
              <a:gd name="connsiteY3" fmla="*/ 4660490 h 9320980"/>
              <a:gd name="connsiteX4" fmla="*/ 4660489 w 9320981"/>
              <a:gd name="connsiteY4" fmla="*/ 0 h 9320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20981" h="9320980">
                <a:moveTo>
                  <a:pt x="4660489" y="0"/>
                </a:moveTo>
                <a:cubicBezTo>
                  <a:pt x="7234409" y="0"/>
                  <a:pt x="9320981" y="2086572"/>
                  <a:pt x="9320981" y="4660490"/>
                </a:cubicBezTo>
                <a:cubicBezTo>
                  <a:pt x="9320981" y="7234408"/>
                  <a:pt x="7234409" y="9320980"/>
                  <a:pt x="4660489" y="9320980"/>
                </a:cubicBezTo>
                <a:cubicBezTo>
                  <a:pt x="2086572" y="9320980"/>
                  <a:pt x="0" y="7234408"/>
                  <a:pt x="0" y="4660490"/>
                </a:cubicBezTo>
                <a:cubicBezTo>
                  <a:pt x="0" y="2086572"/>
                  <a:pt x="2086572" y="0"/>
                  <a:pt x="4660489" y="0"/>
                </a:cubicBezTo>
                <a:close/>
              </a:path>
            </a:pathLst>
          </a:custGeom>
          <a:pattFill prst="lgGrid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Drag Picture Here</a:t>
            </a:r>
            <a:endParaRPr lang="en-I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2B54AFB-B06F-41BF-BCC2-DCBE3549F68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7319811" y="4420535"/>
            <a:ext cx="5445780" cy="5445780"/>
          </a:xfrm>
          <a:custGeom>
            <a:avLst/>
            <a:gdLst>
              <a:gd name="connsiteX0" fmla="*/ 4660489 w 9320981"/>
              <a:gd name="connsiteY0" fmla="*/ 0 h 9320980"/>
              <a:gd name="connsiteX1" fmla="*/ 9320981 w 9320981"/>
              <a:gd name="connsiteY1" fmla="*/ 4660490 h 9320980"/>
              <a:gd name="connsiteX2" fmla="*/ 4660489 w 9320981"/>
              <a:gd name="connsiteY2" fmla="*/ 9320980 h 9320980"/>
              <a:gd name="connsiteX3" fmla="*/ 0 w 9320981"/>
              <a:gd name="connsiteY3" fmla="*/ 4660490 h 9320980"/>
              <a:gd name="connsiteX4" fmla="*/ 4660489 w 9320981"/>
              <a:gd name="connsiteY4" fmla="*/ 0 h 9320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20981" h="9320980">
                <a:moveTo>
                  <a:pt x="4660489" y="0"/>
                </a:moveTo>
                <a:cubicBezTo>
                  <a:pt x="7234409" y="0"/>
                  <a:pt x="9320981" y="2086572"/>
                  <a:pt x="9320981" y="4660490"/>
                </a:cubicBezTo>
                <a:cubicBezTo>
                  <a:pt x="9320981" y="7234408"/>
                  <a:pt x="7234409" y="9320980"/>
                  <a:pt x="4660489" y="9320980"/>
                </a:cubicBezTo>
                <a:cubicBezTo>
                  <a:pt x="2086572" y="9320980"/>
                  <a:pt x="0" y="7234408"/>
                  <a:pt x="0" y="4660490"/>
                </a:cubicBezTo>
                <a:cubicBezTo>
                  <a:pt x="0" y="2086572"/>
                  <a:pt x="2086572" y="0"/>
                  <a:pt x="4660489" y="0"/>
                </a:cubicBezTo>
                <a:close/>
              </a:path>
            </a:pathLst>
          </a:custGeom>
          <a:pattFill prst="lgGrid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Drag Picture Here</a:t>
            </a:r>
            <a:endParaRPr lang="en-ID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D18BF3B7-D7DB-4AFE-B376-9788D72EE187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9466729" y="4420535"/>
            <a:ext cx="5445780" cy="5445780"/>
          </a:xfrm>
          <a:custGeom>
            <a:avLst/>
            <a:gdLst>
              <a:gd name="connsiteX0" fmla="*/ 4660489 w 9320981"/>
              <a:gd name="connsiteY0" fmla="*/ 0 h 9320980"/>
              <a:gd name="connsiteX1" fmla="*/ 9320981 w 9320981"/>
              <a:gd name="connsiteY1" fmla="*/ 4660490 h 9320980"/>
              <a:gd name="connsiteX2" fmla="*/ 4660489 w 9320981"/>
              <a:gd name="connsiteY2" fmla="*/ 9320980 h 9320980"/>
              <a:gd name="connsiteX3" fmla="*/ 0 w 9320981"/>
              <a:gd name="connsiteY3" fmla="*/ 4660490 h 9320980"/>
              <a:gd name="connsiteX4" fmla="*/ 4660489 w 9320981"/>
              <a:gd name="connsiteY4" fmla="*/ 0 h 9320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20981" h="9320980">
                <a:moveTo>
                  <a:pt x="4660489" y="0"/>
                </a:moveTo>
                <a:cubicBezTo>
                  <a:pt x="7234409" y="0"/>
                  <a:pt x="9320981" y="2086572"/>
                  <a:pt x="9320981" y="4660490"/>
                </a:cubicBezTo>
                <a:cubicBezTo>
                  <a:pt x="9320981" y="7234408"/>
                  <a:pt x="7234409" y="9320980"/>
                  <a:pt x="4660489" y="9320980"/>
                </a:cubicBezTo>
                <a:cubicBezTo>
                  <a:pt x="2086572" y="9320980"/>
                  <a:pt x="0" y="7234408"/>
                  <a:pt x="0" y="4660490"/>
                </a:cubicBezTo>
                <a:cubicBezTo>
                  <a:pt x="0" y="2086572"/>
                  <a:pt x="2086572" y="0"/>
                  <a:pt x="4660489" y="0"/>
                </a:cubicBezTo>
                <a:close/>
              </a:path>
            </a:pathLst>
          </a:custGeom>
          <a:pattFill prst="lgGrid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Drag Picture Here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34930259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custo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7">
            <a:extLst>
              <a:ext uri="{FF2B5EF4-FFF2-40B4-BE49-F238E27FC236}">
                <a16:creationId xmlns:a16="http://schemas.microsoft.com/office/drawing/2014/main" id="{4DEF90D7-B450-4630-85E6-E670CFF7F783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052620" y="859420"/>
            <a:ext cx="15235238" cy="11997160"/>
          </a:xfrm>
          <a:pattFill prst="lgGrid">
            <a:fgClr>
              <a:schemeClr val="accent1"/>
            </a:fgClr>
            <a:bgClr>
              <a:schemeClr val="bg1"/>
            </a:bgClr>
          </a:pattFill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Drag Picture Here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5290494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custo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7">
            <a:extLst>
              <a:ext uri="{FF2B5EF4-FFF2-40B4-BE49-F238E27FC236}">
                <a16:creationId xmlns:a16="http://schemas.microsoft.com/office/drawing/2014/main" id="{EE00CAAE-DC47-4D38-B7EC-B0930F48A71F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859420"/>
            <a:ext cx="23287858" cy="11997160"/>
          </a:xfrm>
          <a:pattFill prst="lgGrid">
            <a:fgClr>
              <a:schemeClr val="accent1"/>
            </a:fgClr>
            <a:bgClr>
              <a:schemeClr val="bg1"/>
            </a:bgClr>
          </a:pattFill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Drag Picture Here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89785807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custo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7">
            <a:extLst>
              <a:ext uri="{FF2B5EF4-FFF2-40B4-BE49-F238E27FC236}">
                <a16:creationId xmlns:a16="http://schemas.microsoft.com/office/drawing/2014/main" id="{F575282E-5C22-4B70-A2C8-3281FC4DA6B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0928556" y="560438"/>
            <a:ext cx="3687096" cy="3687096"/>
          </a:xfrm>
          <a:pattFill prst="lgGrid">
            <a:fgClr>
              <a:schemeClr val="accent1"/>
            </a:fgClr>
            <a:bgClr>
              <a:schemeClr val="bg1"/>
            </a:bgClr>
          </a:pattFill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Drag Picture Here</a:t>
            </a:r>
            <a:endParaRPr lang="en-ID"/>
          </a:p>
        </p:txBody>
      </p:sp>
      <p:sp>
        <p:nvSpPr>
          <p:cNvPr id="4" name="Picture Placeholder 7">
            <a:extLst>
              <a:ext uri="{FF2B5EF4-FFF2-40B4-BE49-F238E27FC236}">
                <a16:creationId xmlns:a16="http://schemas.microsoft.com/office/drawing/2014/main" id="{330DD376-F001-4889-9ADE-5A1BC67503A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5500556" y="560438"/>
            <a:ext cx="3687096" cy="3687096"/>
          </a:xfrm>
          <a:pattFill prst="lgGrid">
            <a:fgClr>
              <a:schemeClr val="accent1"/>
            </a:fgClr>
            <a:bgClr>
              <a:schemeClr val="bg1"/>
            </a:bgClr>
          </a:pattFill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Drag Picture Here</a:t>
            </a:r>
            <a:endParaRPr lang="en-ID"/>
          </a:p>
        </p:txBody>
      </p:sp>
      <p:sp>
        <p:nvSpPr>
          <p:cNvPr id="5" name="Picture Placeholder 7">
            <a:extLst>
              <a:ext uri="{FF2B5EF4-FFF2-40B4-BE49-F238E27FC236}">
                <a16:creationId xmlns:a16="http://schemas.microsoft.com/office/drawing/2014/main" id="{223CEC05-BFCA-4648-8C12-0B25B25A228E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0072556" y="560438"/>
            <a:ext cx="3687096" cy="3687096"/>
          </a:xfrm>
          <a:pattFill prst="lgGrid">
            <a:fgClr>
              <a:schemeClr val="accent1"/>
            </a:fgClr>
            <a:bgClr>
              <a:schemeClr val="bg1"/>
            </a:bgClr>
          </a:pattFill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Drag Picture Here</a:t>
            </a:r>
            <a:endParaRPr lang="en-ID"/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7AC576CC-753A-42B1-9B29-67FB106023A1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0928556" y="4970206"/>
            <a:ext cx="3687096" cy="3687096"/>
          </a:xfrm>
          <a:pattFill prst="lgGrid">
            <a:fgClr>
              <a:schemeClr val="accent1"/>
            </a:fgClr>
            <a:bgClr>
              <a:schemeClr val="bg1"/>
            </a:bgClr>
          </a:pattFill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Drag Picture Here</a:t>
            </a:r>
            <a:endParaRPr lang="en-ID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8E238AED-5B9F-4D76-A7AF-7AF640827668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20072556" y="4970206"/>
            <a:ext cx="3687096" cy="3687096"/>
          </a:xfrm>
          <a:pattFill prst="lgGrid">
            <a:fgClr>
              <a:schemeClr val="accent1"/>
            </a:fgClr>
            <a:bgClr>
              <a:schemeClr val="bg1"/>
            </a:bgClr>
          </a:pattFill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Drag Picture Here</a:t>
            </a:r>
            <a:endParaRPr lang="en-ID"/>
          </a:p>
        </p:txBody>
      </p:sp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655260FA-EA69-4C4C-BE6F-00579238376F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0928556" y="9379974"/>
            <a:ext cx="3687096" cy="3687096"/>
          </a:xfrm>
          <a:pattFill prst="lgGrid">
            <a:fgClr>
              <a:schemeClr val="accent1"/>
            </a:fgClr>
            <a:bgClr>
              <a:schemeClr val="bg1"/>
            </a:bgClr>
          </a:pattFill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Drag Picture Here</a:t>
            </a:r>
            <a:endParaRPr lang="en-ID"/>
          </a:p>
        </p:txBody>
      </p:sp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158C1082-B324-43FA-A82B-409CDE56F76F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15500556" y="9379974"/>
            <a:ext cx="3687096" cy="3687096"/>
          </a:xfrm>
          <a:pattFill prst="lgGrid">
            <a:fgClr>
              <a:schemeClr val="accent1"/>
            </a:fgClr>
            <a:bgClr>
              <a:schemeClr val="bg1"/>
            </a:bgClr>
          </a:pattFill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Drag Picture Here</a:t>
            </a:r>
            <a:endParaRPr lang="en-ID"/>
          </a:p>
        </p:txBody>
      </p:sp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6300B4C6-F7BF-4EAF-8113-14E15B8CEE0E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20072556" y="9379974"/>
            <a:ext cx="3687096" cy="3687096"/>
          </a:xfrm>
          <a:pattFill prst="lgGrid">
            <a:fgClr>
              <a:schemeClr val="accent1"/>
            </a:fgClr>
            <a:bgClr>
              <a:schemeClr val="bg1"/>
            </a:bgClr>
          </a:pattFill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Drag Picture Here</a:t>
            </a:r>
            <a:endParaRPr lang="en-ID"/>
          </a:p>
        </p:txBody>
      </p:sp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FBC17C48-8B54-40E9-8899-4BB6746E0DDA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4615652" y="4085302"/>
            <a:ext cx="5456904" cy="5456904"/>
          </a:xfrm>
          <a:pattFill prst="lgGrid">
            <a:fgClr>
              <a:schemeClr val="accent1"/>
            </a:fgClr>
            <a:bgClr>
              <a:schemeClr val="bg1"/>
            </a:bgClr>
          </a:pattFill>
          <a:effectLst>
            <a:outerShdw blurRad="381000" dist="127000" sx="110000" sy="110000" algn="ctr" rotWithShape="0">
              <a:prstClr val="black">
                <a:alpha val="20000"/>
              </a:prstClr>
            </a:outerShdw>
          </a:effectLst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Drag Picture Here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92774501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custo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>
            <a:extLst>
              <a:ext uri="{FF2B5EF4-FFF2-40B4-BE49-F238E27FC236}">
                <a16:creationId xmlns:a16="http://schemas.microsoft.com/office/drawing/2014/main" id="{906017C3-6BAA-4FFD-906B-D9B00B058CDA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2367194" y="1475506"/>
            <a:ext cx="7020230" cy="10764987"/>
          </a:xfrm>
          <a:prstGeom prst="parallelogram">
            <a:avLst/>
          </a:prstGeom>
          <a:pattFill prst="lgGrid">
            <a:fgClr>
              <a:schemeClr val="accent1"/>
            </a:fgClr>
            <a:bgClr>
              <a:schemeClr val="bg1"/>
            </a:bgClr>
          </a:pattFill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Drag Picture Here</a:t>
            </a:r>
            <a:endParaRPr lang="en-ID"/>
          </a:p>
        </p:txBody>
      </p:sp>
      <p:sp>
        <p:nvSpPr>
          <p:cNvPr id="4" name="Picture Placeholder 7">
            <a:extLst>
              <a:ext uri="{FF2B5EF4-FFF2-40B4-BE49-F238E27FC236}">
                <a16:creationId xmlns:a16="http://schemas.microsoft.com/office/drawing/2014/main" id="{2946346D-F762-41A6-BFA7-557F2BCD6776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679504" y="1475506"/>
            <a:ext cx="7020230" cy="10764987"/>
          </a:xfrm>
          <a:prstGeom prst="parallelogram">
            <a:avLst/>
          </a:prstGeom>
          <a:pattFill prst="lgGrid">
            <a:fgClr>
              <a:schemeClr val="accent1"/>
            </a:fgClr>
            <a:bgClr>
              <a:schemeClr val="bg1"/>
            </a:bgClr>
          </a:pattFill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Drag Picture Here</a:t>
            </a:r>
            <a:endParaRPr lang="en-ID"/>
          </a:p>
        </p:txBody>
      </p:sp>
      <p:sp>
        <p:nvSpPr>
          <p:cNvPr id="5" name="Picture Placeholder 7">
            <a:extLst>
              <a:ext uri="{FF2B5EF4-FFF2-40B4-BE49-F238E27FC236}">
                <a16:creationId xmlns:a16="http://schemas.microsoft.com/office/drawing/2014/main" id="{45EED869-5883-4A88-A0BF-F68B86E35580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15028762" y="1475506"/>
            <a:ext cx="7020230" cy="10764987"/>
          </a:xfrm>
          <a:prstGeom prst="parallelogram">
            <a:avLst/>
          </a:prstGeom>
          <a:pattFill prst="lgGrid">
            <a:fgClr>
              <a:schemeClr val="accent1"/>
            </a:fgClr>
            <a:bgClr>
              <a:schemeClr val="bg1"/>
            </a:bgClr>
          </a:pattFill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Drag Picture Here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7082208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custo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7">
            <a:extLst>
              <a:ext uri="{FF2B5EF4-FFF2-40B4-BE49-F238E27FC236}">
                <a16:creationId xmlns:a16="http://schemas.microsoft.com/office/drawing/2014/main" id="{D043FBEF-E464-4824-9AB8-6A277B41554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0928555" y="560437"/>
            <a:ext cx="7477431" cy="6725265"/>
          </a:xfrm>
          <a:pattFill prst="lgGrid">
            <a:fgClr>
              <a:schemeClr val="accent1"/>
            </a:fgClr>
            <a:bgClr>
              <a:schemeClr val="bg1"/>
            </a:bgClr>
          </a:pattFill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Drag Picture Here</a:t>
            </a:r>
            <a:endParaRPr lang="en-ID"/>
          </a:p>
        </p:txBody>
      </p:sp>
      <p:sp>
        <p:nvSpPr>
          <p:cNvPr id="3" name="Picture Placeholder 7">
            <a:extLst>
              <a:ext uri="{FF2B5EF4-FFF2-40B4-BE49-F238E27FC236}">
                <a16:creationId xmlns:a16="http://schemas.microsoft.com/office/drawing/2014/main" id="{B4AA350E-4D5A-4727-A3A1-3063F89A680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0928555" y="8023121"/>
            <a:ext cx="7477431" cy="5692879"/>
          </a:xfrm>
          <a:pattFill prst="lgGrid">
            <a:fgClr>
              <a:schemeClr val="accent1"/>
            </a:fgClr>
            <a:bgClr>
              <a:schemeClr val="bg1"/>
            </a:bgClr>
          </a:pattFill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Drag Picture Here</a:t>
            </a:r>
            <a:endParaRPr lang="en-ID"/>
          </a:p>
        </p:txBody>
      </p:sp>
      <p:sp>
        <p:nvSpPr>
          <p:cNvPr id="4" name="Picture Placeholder 7">
            <a:extLst>
              <a:ext uri="{FF2B5EF4-FFF2-40B4-BE49-F238E27FC236}">
                <a16:creationId xmlns:a16="http://schemas.microsoft.com/office/drawing/2014/main" id="{6512420B-4658-456C-AC08-3F00BA2298C3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9128659" y="560437"/>
            <a:ext cx="5250580" cy="13155563"/>
          </a:xfrm>
          <a:pattFill prst="lgGrid">
            <a:fgClr>
              <a:schemeClr val="accent1"/>
            </a:fgClr>
            <a:bgClr>
              <a:schemeClr val="bg1"/>
            </a:bgClr>
          </a:pattFill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Drag Picture Here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29697339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custo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7">
            <a:extLst>
              <a:ext uri="{FF2B5EF4-FFF2-40B4-BE49-F238E27FC236}">
                <a16:creationId xmlns:a16="http://schemas.microsoft.com/office/drawing/2014/main" id="{CD45B346-5752-475E-84A3-4635064F157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45690" y="859420"/>
            <a:ext cx="23287858" cy="11997160"/>
          </a:xfrm>
          <a:pattFill prst="lgGrid">
            <a:fgClr>
              <a:schemeClr val="accent1"/>
            </a:fgClr>
            <a:bgClr>
              <a:schemeClr val="bg1"/>
            </a:bgClr>
          </a:pattFill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Drag Picture Here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32104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custo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>
            <a:extLst>
              <a:ext uri="{FF2B5EF4-FFF2-40B4-BE49-F238E27FC236}">
                <a16:creationId xmlns:a16="http://schemas.microsoft.com/office/drawing/2014/main" id="{6CC63354-AE70-4E2A-A4F8-01A8C00F4BD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0346531" y="3602620"/>
            <a:ext cx="6345648" cy="10113380"/>
          </a:xfrm>
          <a:pattFill prst="lgGrid">
            <a:fgClr>
              <a:schemeClr val="accent1"/>
            </a:fgClr>
            <a:bgClr>
              <a:schemeClr val="bg1"/>
            </a:bgClr>
          </a:pattFill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Drag Picture Here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85602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custo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7">
            <a:extLst>
              <a:ext uri="{FF2B5EF4-FFF2-40B4-BE49-F238E27FC236}">
                <a16:creationId xmlns:a16="http://schemas.microsoft.com/office/drawing/2014/main" id="{2100ACC5-2975-4AFA-8091-5539A90B99A4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0641497" y="3215148"/>
            <a:ext cx="10891147" cy="6636775"/>
          </a:xfrm>
          <a:pattFill prst="lgGrid">
            <a:fgClr>
              <a:schemeClr val="accent1"/>
            </a:fgClr>
            <a:bgClr>
              <a:schemeClr val="bg1"/>
            </a:bgClr>
          </a:pattFill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Drag Picture Here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8680593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>
            <a:extLst>
              <a:ext uri="{FF2B5EF4-FFF2-40B4-BE49-F238E27FC236}">
                <a16:creationId xmlns:a16="http://schemas.microsoft.com/office/drawing/2014/main" id="{8326FBDF-4E05-4075-B08B-2E2B2DC1DFB3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5739643" y="0"/>
            <a:ext cx="7120487" cy="11629292"/>
          </a:xfrm>
          <a:pattFill prst="lgGrid">
            <a:fgClr>
              <a:schemeClr val="accent1"/>
            </a:fgClr>
            <a:bgClr>
              <a:schemeClr val="bg1"/>
            </a:bgClr>
          </a:pattFill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Drag Picture Here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92571964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custo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1464296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custo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0501859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custo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9869650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custo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7">
            <a:extLst>
              <a:ext uri="{FF2B5EF4-FFF2-40B4-BE49-F238E27FC236}">
                <a16:creationId xmlns:a16="http://schemas.microsoft.com/office/drawing/2014/main" id="{1787B54D-CC7A-4AEC-99ED-A9181C232F94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973397" y="3008672"/>
            <a:ext cx="7610164" cy="7610164"/>
          </a:xfrm>
          <a:pattFill prst="lgGrid">
            <a:fgClr>
              <a:schemeClr val="accent1"/>
            </a:fgClr>
            <a:bgClr>
              <a:schemeClr val="bg1"/>
            </a:bgClr>
          </a:pattFill>
          <a:effectLst>
            <a:outerShdw blurRad="381000" dist="127000" sx="110000" sy="110000" algn="ctr" rotWithShape="0">
              <a:prstClr val="black">
                <a:alpha val="20000"/>
              </a:prstClr>
            </a:outerShdw>
          </a:effectLst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Drag Picture Here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45255226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custo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7">
            <a:extLst>
              <a:ext uri="{FF2B5EF4-FFF2-40B4-BE49-F238E27FC236}">
                <a16:creationId xmlns:a16="http://schemas.microsoft.com/office/drawing/2014/main" id="{611D08B6-0B9C-421B-B3C4-3233CBD8A086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1975691" y="1032388"/>
            <a:ext cx="11105076" cy="11651224"/>
          </a:xfrm>
          <a:pattFill prst="lgGrid">
            <a:fgClr>
              <a:schemeClr val="accent1"/>
            </a:fgClr>
            <a:bgClr>
              <a:schemeClr val="bg1"/>
            </a:bgClr>
          </a:pattFill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Drag Picture Here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29477225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custo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7">
            <a:extLst>
              <a:ext uri="{FF2B5EF4-FFF2-40B4-BE49-F238E27FC236}">
                <a16:creationId xmlns:a16="http://schemas.microsoft.com/office/drawing/2014/main" id="{409007A0-D53B-4A33-906E-6DD22BE57DE9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2668404" y="1032388"/>
            <a:ext cx="10854814" cy="11651224"/>
          </a:xfrm>
          <a:pattFill prst="lgGrid">
            <a:fgClr>
              <a:schemeClr val="accent1"/>
            </a:fgClr>
            <a:bgClr>
              <a:schemeClr val="bg1"/>
            </a:bgClr>
          </a:pattFill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Drag Picture Here</a:t>
            </a:r>
            <a:endParaRPr lang="en-ID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DC44A90-F7CD-4E6B-9198-1D5A1FBE244B}"/>
              </a:ext>
            </a:extLst>
          </p:cNvPr>
          <p:cNvSpPr/>
          <p:nvPr userDrawn="1"/>
        </p:nvSpPr>
        <p:spPr>
          <a:xfrm>
            <a:off x="855406" y="1002890"/>
            <a:ext cx="10854813" cy="11680723"/>
          </a:xfrm>
          <a:prstGeom prst="rect">
            <a:avLst/>
          </a:prstGeom>
          <a:noFill/>
          <a:ln w="63500">
            <a:solidFill>
              <a:schemeClr val="tx1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50806439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custo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7">
            <a:extLst>
              <a:ext uri="{FF2B5EF4-FFF2-40B4-BE49-F238E27FC236}">
                <a16:creationId xmlns:a16="http://schemas.microsoft.com/office/drawing/2014/main" id="{E2E63AC4-2F4B-4AA6-A289-E70BFD8552DC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24379238" cy="13716000"/>
          </a:xfrm>
          <a:pattFill prst="lgGrid">
            <a:fgClr>
              <a:schemeClr val="accent1"/>
            </a:fgClr>
            <a:bgClr>
              <a:schemeClr val="bg1"/>
            </a:bgClr>
          </a:pattFill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Drag Picture Here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52298961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6_custo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165279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custo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0015677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custo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43151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7">
            <a:extLst>
              <a:ext uri="{FF2B5EF4-FFF2-40B4-BE49-F238E27FC236}">
                <a16:creationId xmlns:a16="http://schemas.microsoft.com/office/drawing/2014/main" id="{F2F27840-F887-4CA0-8142-7678D837D484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7120487" cy="11629292"/>
          </a:xfrm>
          <a:pattFill prst="lgGrid">
            <a:fgClr>
              <a:schemeClr val="accent1"/>
            </a:fgClr>
            <a:bgClr>
              <a:schemeClr val="bg1"/>
            </a:bgClr>
          </a:pattFill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Drag Picture Here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18741963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_custo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3548338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_custo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1858334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custo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0941541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2_custo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7068051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3_custo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7687888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4_custo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9938282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5_custo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829075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7">
            <a:extLst>
              <a:ext uri="{FF2B5EF4-FFF2-40B4-BE49-F238E27FC236}">
                <a16:creationId xmlns:a16="http://schemas.microsoft.com/office/drawing/2014/main" id="{11F976D9-31B1-4864-87E6-E8DB14A6A77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968188" y="2086708"/>
            <a:ext cx="7120487" cy="11629292"/>
          </a:xfrm>
          <a:pattFill prst="lgGrid">
            <a:fgClr>
              <a:schemeClr val="accent1"/>
            </a:fgClr>
            <a:bgClr>
              <a:schemeClr val="bg1"/>
            </a:bgClr>
          </a:pattFill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Drag Picture Here</a:t>
            </a:r>
            <a:endParaRPr lang="en-ID"/>
          </a:p>
        </p:txBody>
      </p:sp>
      <p:sp>
        <p:nvSpPr>
          <p:cNvPr id="3" name="Picture Placeholder 7">
            <a:extLst>
              <a:ext uri="{FF2B5EF4-FFF2-40B4-BE49-F238E27FC236}">
                <a16:creationId xmlns:a16="http://schemas.microsoft.com/office/drawing/2014/main" id="{BEBE7DD7-51C3-42C1-89F9-E969D2384A91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7258751" y="-1"/>
            <a:ext cx="7120487" cy="6858001"/>
          </a:xfrm>
          <a:pattFill prst="lgGrid">
            <a:fgClr>
              <a:schemeClr val="accent1"/>
            </a:fgClr>
            <a:bgClr>
              <a:schemeClr val="bg1"/>
            </a:bgClr>
          </a:pattFill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Drag Picture Here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5620890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7">
            <a:extLst>
              <a:ext uri="{FF2B5EF4-FFF2-40B4-BE49-F238E27FC236}">
                <a16:creationId xmlns:a16="http://schemas.microsoft.com/office/drawing/2014/main" id="{02CF53F9-1340-46FA-B8D0-EA465D6AE9B7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431973" y="1040940"/>
            <a:ext cx="11288946" cy="11634120"/>
          </a:xfrm>
          <a:pattFill prst="lgGrid">
            <a:fgClr>
              <a:schemeClr val="accent1"/>
            </a:fgClr>
            <a:bgClr>
              <a:schemeClr val="bg1"/>
            </a:bgClr>
          </a:pattFill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Drag Picture Here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6183975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7">
            <a:extLst>
              <a:ext uri="{FF2B5EF4-FFF2-40B4-BE49-F238E27FC236}">
                <a16:creationId xmlns:a16="http://schemas.microsoft.com/office/drawing/2014/main" id="{3E00D85C-D200-4E21-BCF5-D53A51DFBD3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596629" y="7422776"/>
            <a:ext cx="21185980" cy="5817060"/>
          </a:xfrm>
          <a:pattFill prst="lgGrid">
            <a:fgClr>
              <a:schemeClr val="accent1"/>
            </a:fgClr>
            <a:bgClr>
              <a:schemeClr val="bg1"/>
            </a:bgClr>
          </a:pattFill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Drag Picture Here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572225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7">
            <a:extLst>
              <a:ext uri="{FF2B5EF4-FFF2-40B4-BE49-F238E27FC236}">
                <a16:creationId xmlns:a16="http://schemas.microsoft.com/office/drawing/2014/main" id="{B930FE79-3D5E-4D9A-BB6E-96AEDFB8C87C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048871" y="1043354"/>
            <a:ext cx="7120487" cy="11629292"/>
          </a:xfrm>
          <a:pattFill prst="lgGrid">
            <a:fgClr>
              <a:schemeClr val="accent1"/>
            </a:fgClr>
            <a:bgClr>
              <a:schemeClr val="bg1"/>
            </a:bgClr>
          </a:pattFill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Drag Picture Here</a:t>
            </a:r>
            <a:endParaRPr lang="en-ID"/>
          </a:p>
        </p:txBody>
      </p:sp>
      <p:sp>
        <p:nvSpPr>
          <p:cNvPr id="3" name="Picture Placeholder 7">
            <a:extLst>
              <a:ext uri="{FF2B5EF4-FFF2-40B4-BE49-F238E27FC236}">
                <a16:creationId xmlns:a16="http://schemas.microsoft.com/office/drawing/2014/main" id="{2D796B7D-1BEE-41B0-B523-A26D552587DF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20089906" y="1043354"/>
            <a:ext cx="3240461" cy="11629292"/>
          </a:xfrm>
          <a:pattFill prst="lgGrid">
            <a:fgClr>
              <a:schemeClr val="accent1"/>
            </a:fgClr>
            <a:bgClr>
              <a:schemeClr val="bg1"/>
            </a:bgClr>
          </a:pattFill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Drag Picture Here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724700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7">
            <a:extLst>
              <a:ext uri="{FF2B5EF4-FFF2-40B4-BE49-F238E27FC236}">
                <a16:creationId xmlns:a16="http://schemas.microsoft.com/office/drawing/2014/main" id="{2986A549-2BBD-4AEA-AB36-157B4E7360A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021977" y="1043354"/>
            <a:ext cx="7778629" cy="11629292"/>
          </a:xfrm>
          <a:pattFill prst="lgGrid">
            <a:fgClr>
              <a:schemeClr val="accent1"/>
            </a:fgClr>
            <a:bgClr>
              <a:schemeClr val="bg1"/>
            </a:bgClr>
          </a:pattFill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Drag Picture Here</a:t>
            </a:r>
            <a:endParaRPr lang="en-ID"/>
          </a:p>
        </p:txBody>
      </p:sp>
      <p:sp>
        <p:nvSpPr>
          <p:cNvPr id="3" name="Picture Placeholder 7">
            <a:extLst>
              <a:ext uri="{FF2B5EF4-FFF2-40B4-BE49-F238E27FC236}">
                <a16:creationId xmlns:a16="http://schemas.microsoft.com/office/drawing/2014/main" id="{2FD06EAE-B441-4240-9A76-509375EFB8C1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9776219" y="1043354"/>
            <a:ext cx="3656629" cy="3033518"/>
          </a:xfrm>
          <a:pattFill prst="lgGrid">
            <a:fgClr>
              <a:schemeClr val="accent1"/>
            </a:fgClr>
            <a:bgClr>
              <a:schemeClr val="bg1"/>
            </a:bgClr>
          </a:pattFill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Drag Picture Here</a:t>
            </a:r>
            <a:endParaRPr lang="en-ID"/>
          </a:p>
        </p:txBody>
      </p:sp>
      <p:sp>
        <p:nvSpPr>
          <p:cNvPr id="4" name="Picture Placeholder 7">
            <a:extLst>
              <a:ext uri="{FF2B5EF4-FFF2-40B4-BE49-F238E27FC236}">
                <a16:creationId xmlns:a16="http://schemas.microsoft.com/office/drawing/2014/main" id="{6F0E3341-B504-4294-9085-BFAEF355914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3766744" y="510988"/>
            <a:ext cx="4940064" cy="4098250"/>
          </a:xfrm>
          <a:pattFill prst="lgGrid">
            <a:fgClr>
              <a:schemeClr val="accent1"/>
            </a:fgClr>
            <a:bgClr>
              <a:schemeClr val="bg1"/>
            </a:bgClr>
          </a:pattFill>
          <a:effectLst>
            <a:outerShdw blurRad="381000" dist="127000" dir="3000000" sx="110000" sy="110000" algn="ctr" rotWithShape="0">
              <a:schemeClr val="bg1">
                <a:alpha val="20000"/>
              </a:schemeClr>
            </a:outerShdw>
          </a:effectLst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Drag Picture Here</a:t>
            </a:r>
            <a:endParaRPr lang="en-ID"/>
          </a:p>
        </p:txBody>
      </p:sp>
      <p:sp>
        <p:nvSpPr>
          <p:cNvPr id="5" name="Picture Placeholder 7">
            <a:extLst>
              <a:ext uri="{FF2B5EF4-FFF2-40B4-BE49-F238E27FC236}">
                <a16:creationId xmlns:a16="http://schemas.microsoft.com/office/drawing/2014/main" id="{D75DF02D-C741-4B1E-9B96-39503921497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9040703" y="1043354"/>
            <a:ext cx="3656629" cy="3033518"/>
          </a:xfrm>
          <a:pattFill prst="lgGrid">
            <a:fgClr>
              <a:schemeClr val="accent1"/>
            </a:fgClr>
            <a:bgClr>
              <a:schemeClr val="bg1"/>
            </a:bgClr>
          </a:pattFill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Drag Picture Here</a:t>
            </a:r>
            <a:endParaRPr lang="en-ID"/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C6F50A9A-B614-47E7-B757-199C3D5A138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9040703" y="5104366"/>
            <a:ext cx="3656629" cy="3033518"/>
          </a:xfrm>
          <a:pattFill prst="lgGrid">
            <a:fgClr>
              <a:schemeClr val="accent1"/>
            </a:fgClr>
            <a:bgClr>
              <a:schemeClr val="bg1"/>
            </a:bgClr>
          </a:pattFill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Drag Picture Here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9688282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6073" y="730251"/>
            <a:ext cx="21027093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6073" y="3651250"/>
            <a:ext cx="21027093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676072" y="12712701"/>
            <a:ext cx="5485329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1C85F7B-7A82-4B85-854A-9A6DE35C1FD6}" type="datetimeFigureOut">
              <a:rPr lang="en-ID" smtClean="0"/>
              <a:pPr/>
              <a:t>15/03/2021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75623" y="12712701"/>
            <a:ext cx="8227993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217837" y="12712701"/>
            <a:ext cx="5485329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6CE8B2-518B-4F08-8ED2-7568EBCA32A8}" type="slidenum">
              <a:rPr lang="en-ID" smtClean="0"/>
              <a:pPr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2632843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  <p:sldLayoutId id="2147483747" r:id="rId4"/>
    <p:sldLayoutId id="2147483748" r:id="rId5"/>
    <p:sldLayoutId id="2147483749" r:id="rId6"/>
    <p:sldLayoutId id="2147483750" r:id="rId7"/>
    <p:sldLayoutId id="2147483751" r:id="rId8"/>
    <p:sldLayoutId id="2147483752" r:id="rId9"/>
    <p:sldLayoutId id="2147483753" r:id="rId10"/>
    <p:sldLayoutId id="2147483754" r:id="rId11"/>
    <p:sldLayoutId id="2147483755" r:id="rId12"/>
    <p:sldLayoutId id="2147483756" r:id="rId13"/>
    <p:sldLayoutId id="2147483757" r:id="rId14"/>
    <p:sldLayoutId id="2147483758" r:id="rId15"/>
    <p:sldLayoutId id="2147483759" r:id="rId16"/>
    <p:sldLayoutId id="2147483760" r:id="rId17"/>
    <p:sldLayoutId id="2147483761" r:id="rId18"/>
    <p:sldLayoutId id="2147483762" r:id="rId19"/>
    <p:sldLayoutId id="2147483763" r:id="rId20"/>
    <p:sldLayoutId id="2147483764" r:id="rId21"/>
    <p:sldLayoutId id="2147483765" r:id="rId22"/>
    <p:sldLayoutId id="2147483766" r:id="rId23"/>
    <p:sldLayoutId id="2147483767" r:id="rId24"/>
    <p:sldLayoutId id="2147483768" r:id="rId25"/>
    <p:sldLayoutId id="2147483769" r:id="rId26"/>
    <p:sldLayoutId id="2147483770" r:id="rId27"/>
    <p:sldLayoutId id="2147483771" r:id="rId28"/>
    <p:sldLayoutId id="2147483772" r:id="rId29"/>
    <p:sldLayoutId id="2147483773" r:id="rId30"/>
    <p:sldLayoutId id="2147483774" r:id="rId31"/>
    <p:sldLayoutId id="2147483775" r:id="rId32"/>
    <p:sldLayoutId id="2147483776" r:id="rId33"/>
    <p:sldLayoutId id="2147483777" r:id="rId34"/>
    <p:sldLayoutId id="2147483778" r:id="rId35"/>
    <p:sldLayoutId id="2147483779" r:id="rId36"/>
    <p:sldLayoutId id="2147483789" r:id="rId37"/>
    <p:sldLayoutId id="2147483780" r:id="rId38"/>
    <p:sldLayoutId id="2147483781" r:id="rId39"/>
    <p:sldLayoutId id="2147483782" r:id="rId40"/>
    <p:sldLayoutId id="2147483783" r:id="rId41"/>
    <p:sldLayoutId id="2147483784" r:id="rId42"/>
    <p:sldLayoutId id="2147483785" r:id="rId43"/>
    <p:sldLayoutId id="2147483786" r:id="rId44"/>
    <p:sldLayoutId id="2147483787" r:id="rId45"/>
    <p:sldLayoutId id="2147483788" r:id="rId46"/>
  </p:sldLayoutIdLst>
  <p:txStyles>
    <p:titleStyle>
      <a:lvl1pPr algn="l" defTabSz="1828434" rtl="0" eaLnBrk="1" latinLnBrk="0" hangingPunct="1">
        <a:lnSpc>
          <a:spcPct val="90000"/>
        </a:lnSpc>
        <a:spcBef>
          <a:spcPct val="0"/>
        </a:spcBef>
        <a:buNone/>
        <a:defRPr sz="8798" kern="1200">
          <a:solidFill>
            <a:schemeClr val="bg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457109" indent="-457109" algn="l" defTabSz="1828434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599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1371326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799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2285543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999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3199760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4113977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5028194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6pPr>
      <a:lvl7pPr marL="5942411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7pPr>
      <a:lvl8pPr marL="6856628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8pPr>
      <a:lvl9pPr marL="7770846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434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1pPr>
      <a:lvl2pPr marL="914217" algn="l" defTabSz="1828434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2pPr>
      <a:lvl3pPr marL="1828434" algn="l" defTabSz="1828434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3pPr>
      <a:lvl4pPr marL="2742651" algn="l" defTabSz="1828434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4pPr>
      <a:lvl5pPr marL="3656868" algn="l" defTabSz="1828434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5pPr>
      <a:lvl6pPr marL="4571086" algn="l" defTabSz="1828434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6pPr>
      <a:lvl7pPr marL="5485303" algn="l" defTabSz="1828434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7pPr>
      <a:lvl8pPr marL="6399520" algn="l" defTabSz="1828434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8pPr>
      <a:lvl9pPr marL="7313737" algn="l" defTabSz="1828434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1.jpeg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C15E3D11-E590-4989-A321-9D44E1B73CF2}"/>
              </a:ext>
            </a:extLst>
          </p:cNvPr>
          <p:cNvSpPr txBox="1"/>
          <p:nvPr/>
        </p:nvSpPr>
        <p:spPr>
          <a:xfrm>
            <a:off x="9739269" y="12829525"/>
            <a:ext cx="4900701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3600" spc="200" dirty="0">
                <a:solidFill>
                  <a:schemeClr val="accent4">
                    <a:lumMod val="7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CREATIVE TEMPLATE</a:t>
            </a:r>
            <a:endParaRPr lang="en-ID" sz="3600" spc="200" dirty="0">
              <a:solidFill>
                <a:schemeClr val="accent4">
                  <a:lumMod val="7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D9E981A7-9E7F-F642-A50C-2B63B36826D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b="10138"/>
          <a:stretch/>
        </p:blipFill>
        <p:spPr>
          <a:xfrm>
            <a:off x="0" y="0"/>
            <a:ext cx="24379238" cy="1458227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60716FC-9DDC-4359-A68C-3C5B16C6A67B}"/>
              </a:ext>
            </a:extLst>
          </p:cNvPr>
          <p:cNvSpPr txBox="1"/>
          <p:nvPr/>
        </p:nvSpPr>
        <p:spPr>
          <a:xfrm>
            <a:off x="10270998" y="258126"/>
            <a:ext cx="4084708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3600" spc="200" dirty="0">
                <a:solidFill>
                  <a:schemeClr val="bg1">
                    <a:lumMod val="10000"/>
                    <a:lumOff val="9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- NOVA IMS 2021-</a:t>
            </a:r>
            <a:endParaRPr lang="en-ID" sz="3600" spc="200" dirty="0">
              <a:solidFill>
                <a:schemeClr val="bg1">
                  <a:lumMod val="10000"/>
                  <a:lumOff val="9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D220ADC-7969-453A-BAEC-B98766F69808}"/>
              </a:ext>
            </a:extLst>
          </p:cNvPr>
          <p:cNvSpPr txBox="1"/>
          <p:nvPr/>
        </p:nvSpPr>
        <p:spPr>
          <a:xfrm>
            <a:off x="5358085" y="1825108"/>
            <a:ext cx="144903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7200" dirty="0">
                <a:latin typeface="Abril Fatface" panose="02000503000000020003" pitchFamily="2" charset="0"/>
              </a:rPr>
              <a:t>Predictive Hotel Booking Cancellations</a:t>
            </a: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EB8931E3-5114-4133-82C8-ED22FE451EE2}"/>
              </a:ext>
            </a:extLst>
          </p:cNvPr>
          <p:cNvGrpSpPr/>
          <p:nvPr/>
        </p:nvGrpSpPr>
        <p:grpSpPr>
          <a:xfrm>
            <a:off x="7231361" y="3355475"/>
            <a:ext cx="9916515" cy="471054"/>
            <a:chOff x="7231362" y="8996963"/>
            <a:chExt cx="9916515" cy="471054"/>
          </a:xfrm>
        </p:grpSpPr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72BBAB9-51C8-4730-91D2-6F3DAB6D95FE}"/>
                </a:ext>
              </a:extLst>
            </p:cNvPr>
            <p:cNvCxnSpPr/>
            <p:nvPr/>
          </p:nvCxnSpPr>
          <p:spPr>
            <a:xfrm>
              <a:off x="7231362" y="9232490"/>
              <a:ext cx="3775587" cy="0"/>
            </a:xfrm>
            <a:prstGeom prst="line">
              <a:avLst/>
            </a:prstGeom>
            <a:ln w="127000">
              <a:solidFill>
                <a:srgbClr val="C5A4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58C63DA3-2709-42AE-852D-B2896192C2A9}"/>
                </a:ext>
              </a:extLst>
            </p:cNvPr>
            <p:cNvCxnSpPr/>
            <p:nvPr/>
          </p:nvCxnSpPr>
          <p:spPr>
            <a:xfrm>
              <a:off x="13372290" y="9232490"/>
              <a:ext cx="3775587" cy="0"/>
            </a:xfrm>
            <a:prstGeom prst="line">
              <a:avLst/>
            </a:prstGeom>
            <a:ln w="127000">
              <a:solidFill>
                <a:srgbClr val="C5A4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D299E1DA-F4C5-464D-A5CB-73B24CEC8D77}"/>
                </a:ext>
              </a:extLst>
            </p:cNvPr>
            <p:cNvSpPr/>
            <p:nvPr/>
          </p:nvSpPr>
          <p:spPr>
            <a:xfrm rot="16200000">
              <a:off x="10952606" y="8996963"/>
              <a:ext cx="471054" cy="471054"/>
            </a:xfrm>
            <a:prstGeom prst="ellipse">
              <a:avLst/>
            </a:prstGeom>
            <a:solidFill>
              <a:schemeClr val="bg1">
                <a:lumMod val="10000"/>
                <a:lumOff val="90000"/>
              </a:schemeClr>
            </a:solidFill>
            <a:ln>
              <a:solidFill>
                <a:srgbClr val="C5A4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D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C10BE4C0-4BFA-4850-A9E0-F4F2A6199539}"/>
                </a:ext>
              </a:extLst>
            </p:cNvPr>
            <p:cNvSpPr/>
            <p:nvPr/>
          </p:nvSpPr>
          <p:spPr>
            <a:xfrm rot="16200000">
              <a:off x="11954092" y="8996963"/>
              <a:ext cx="471054" cy="471054"/>
            </a:xfrm>
            <a:prstGeom prst="ellipse">
              <a:avLst/>
            </a:prstGeom>
            <a:noFill/>
            <a:ln w="38100">
              <a:solidFill>
                <a:srgbClr val="C5A4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D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3E16738A-0F74-4041-A589-2428CF408EA1}"/>
                </a:ext>
              </a:extLst>
            </p:cNvPr>
            <p:cNvSpPr/>
            <p:nvPr/>
          </p:nvSpPr>
          <p:spPr>
            <a:xfrm rot="16200000">
              <a:off x="12955578" y="8996963"/>
              <a:ext cx="471054" cy="471054"/>
            </a:xfrm>
            <a:prstGeom prst="ellipse">
              <a:avLst/>
            </a:prstGeom>
            <a:solidFill>
              <a:schemeClr val="bg1">
                <a:lumMod val="10000"/>
                <a:lumOff val="90000"/>
              </a:schemeClr>
            </a:solidFill>
            <a:ln>
              <a:solidFill>
                <a:srgbClr val="C5A4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D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2C9A27AB-D6CD-4D0A-876D-8F5D62997A9D}"/>
                </a:ext>
              </a:extLst>
            </p:cNvPr>
            <p:cNvSpPr/>
            <p:nvPr/>
          </p:nvSpPr>
          <p:spPr>
            <a:xfrm rot="16200000">
              <a:off x="12065885" y="9108756"/>
              <a:ext cx="247468" cy="247468"/>
            </a:xfrm>
            <a:prstGeom prst="ellipse">
              <a:avLst/>
            </a:prstGeom>
            <a:solidFill>
              <a:schemeClr val="bg1">
                <a:lumMod val="10000"/>
                <a:lumOff val="90000"/>
              </a:schemeClr>
            </a:solidFill>
            <a:ln>
              <a:solidFill>
                <a:srgbClr val="C5A4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D" dirty="0"/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FBA6CB0C-17F5-499B-B1C0-ACAC0903F8D1}"/>
              </a:ext>
            </a:extLst>
          </p:cNvPr>
          <p:cNvGrpSpPr/>
          <p:nvPr/>
        </p:nvGrpSpPr>
        <p:grpSpPr>
          <a:xfrm>
            <a:off x="23118090" y="581292"/>
            <a:ext cx="812800" cy="736600"/>
            <a:chOff x="14249400" y="10858500"/>
            <a:chExt cx="812800" cy="736600"/>
          </a:xfrm>
        </p:grpSpPr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9B140085-A662-40D2-812B-93A35B77C8BF}"/>
                </a:ext>
              </a:extLst>
            </p:cNvPr>
            <p:cNvCxnSpPr>
              <a:cxnSpLocks/>
            </p:cNvCxnSpPr>
            <p:nvPr/>
          </p:nvCxnSpPr>
          <p:spPr>
            <a:xfrm>
              <a:off x="14249400" y="11595100"/>
              <a:ext cx="406400" cy="0"/>
            </a:xfrm>
            <a:prstGeom prst="line">
              <a:avLst/>
            </a:prstGeom>
            <a:ln w="127000">
              <a:solidFill>
                <a:srgbClr val="C5A4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B6A68B7C-67C3-42DC-84E0-9F776BBDC449}"/>
                </a:ext>
              </a:extLst>
            </p:cNvPr>
            <p:cNvCxnSpPr/>
            <p:nvPr/>
          </p:nvCxnSpPr>
          <p:spPr>
            <a:xfrm>
              <a:off x="14249400" y="11226800"/>
              <a:ext cx="812800" cy="0"/>
            </a:xfrm>
            <a:prstGeom prst="line">
              <a:avLst/>
            </a:prstGeom>
            <a:ln w="127000">
              <a:solidFill>
                <a:srgbClr val="C5A4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EA3586EA-4A16-47B8-A5BC-30E9DB3844C8}"/>
                </a:ext>
              </a:extLst>
            </p:cNvPr>
            <p:cNvCxnSpPr>
              <a:cxnSpLocks/>
            </p:cNvCxnSpPr>
            <p:nvPr/>
          </p:nvCxnSpPr>
          <p:spPr>
            <a:xfrm>
              <a:off x="14249400" y="10858500"/>
              <a:ext cx="609600" cy="0"/>
            </a:xfrm>
            <a:prstGeom prst="line">
              <a:avLst/>
            </a:prstGeom>
            <a:ln w="127000">
              <a:solidFill>
                <a:srgbClr val="C5A4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2E9C2348-8A4A-43E6-B67C-2F46CC8B05FB}"/>
              </a:ext>
            </a:extLst>
          </p:cNvPr>
          <p:cNvGrpSpPr/>
          <p:nvPr/>
        </p:nvGrpSpPr>
        <p:grpSpPr>
          <a:xfrm>
            <a:off x="448348" y="12398108"/>
            <a:ext cx="812800" cy="736600"/>
            <a:chOff x="14249400" y="10858500"/>
            <a:chExt cx="812800" cy="736600"/>
          </a:xfrm>
        </p:grpSpPr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3B4C8509-6D67-4FB3-AEEA-C7B80E45E04A}"/>
                </a:ext>
              </a:extLst>
            </p:cNvPr>
            <p:cNvCxnSpPr>
              <a:cxnSpLocks/>
            </p:cNvCxnSpPr>
            <p:nvPr/>
          </p:nvCxnSpPr>
          <p:spPr>
            <a:xfrm>
              <a:off x="14249400" y="11595100"/>
              <a:ext cx="406400" cy="0"/>
            </a:xfrm>
            <a:prstGeom prst="line">
              <a:avLst/>
            </a:prstGeom>
            <a:ln w="127000">
              <a:solidFill>
                <a:srgbClr val="C5A4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72BA7B86-43D3-4C70-9340-4CB878212576}"/>
                </a:ext>
              </a:extLst>
            </p:cNvPr>
            <p:cNvCxnSpPr/>
            <p:nvPr/>
          </p:nvCxnSpPr>
          <p:spPr>
            <a:xfrm>
              <a:off x="14249400" y="11226800"/>
              <a:ext cx="812800" cy="0"/>
            </a:xfrm>
            <a:prstGeom prst="line">
              <a:avLst/>
            </a:prstGeom>
            <a:ln w="127000">
              <a:solidFill>
                <a:srgbClr val="C5A4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C1244916-5BC2-4F4E-9BB9-7051EA256D4A}"/>
                </a:ext>
              </a:extLst>
            </p:cNvPr>
            <p:cNvCxnSpPr>
              <a:cxnSpLocks/>
            </p:cNvCxnSpPr>
            <p:nvPr/>
          </p:nvCxnSpPr>
          <p:spPr>
            <a:xfrm>
              <a:off x="14249400" y="10858500"/>
              <a:ext cx="609600" cy="0"/>
            </a:xfrm>
            <a:prstGeom prst="line">
              <a:avLst/>
            </a:prstGeom>
            <a:ln w="127000">
              <a:solidFill>
                <a:srgbClr val="C5A4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36">
            <a:extLst>
              <a:ext uri="{FF2B5EF4-FFF2-40B4-BE49-F238E27FC236}">
                <a16:creationId xmlns:a16="http://schemas.microsoft.com/office/drawing/2014/main" id="{E729B51F-54E2-5C4C-8C34-DE87F4A37FB1}"/>
              </a:ext>
            </a:extLst>
          </p:cNvPr>
          <p:cNvSpPr txBox="1"/>
          <p:nvPr/>
        </p:nvSpPr>
        <p:spPr>
          <a:xfrm>
            <a:off x="6586297" y="6409604"/>
            <a:ext cx="11206641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sz="4400" dirty="0">
                <a:latin typeface="Avenir Roman" panose="02000503020000020003" pitchFamily="2" charset="0"/>
              </a:rPr>
              <a:t>Bruno Filipe </a:t>
            </a:r>
            <a:r>
              <a:rPr lang="en-ID" sz="4400" dirty="0" err="1">
                <a:latin typeface="Avenir Roman" panose="02000503020000020003" pitchFamily="2" charset="0"/>
              </a:rPr>
              <a:t>Prazeres</a:t>
            </a:r>
            <a:r>
              <a:rPr lang="en-ID" sz="4400" dirty="0">
                <a:latin typeface="Avenir Roman" panose="02000503020000020003" pitchFamily="2" charset="0"/>
              </a:rPr>
              <a:t> Soares, number: 20200658</a:t>
            </a:r>
          </a:p>
          <a:p>
            <a:pPr algn="ctr"/>
            <a:r>
              <a:rPr lang="en-ID" sz="4400" dirty="0">
                <a:latin typeface="Avenir Roman" panose="02000503020000020003" pitchFamily="2" charset="0"/>
              </a:rPr>
              <a:t>Xavier Golaio Gonçalves, number: 20201090 </a:t>
            </a:r>
          </a:p>
          <a:p>
            <a:pPr algn="ctr"/>
            <a:r>
              <a:rPr lang="en-ID" sz="4400" dirty="0" err="1">
                <a:latin typeface="Avenir Roman" panose="02000503020000020003" pitchFamily="2" charset="0"/>
              </a:rPr>
              <a:t>Lilou</a:t>
            </a:r>
            <a:r>
              <a:rPr lang="en-ID" sz="4400" dirty="0">
                <a:latin typeface="Avenir Roman" panose="02000503020000020003" pitchFamily="2" charset="0"/>
              </a:rPr>
              <a:t> Dang-Thai, number: 20200743</a:t>
            </a:r>
          </a:p>
          <a:p>
            <a:pPr algn="ctr"/>
            <a:endParaRPr lang="en-ID" sz="4400" dirty="0">
              <a:latin typeface="Avenir Roman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84187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6106076C-1042-47FA-928F-816358FA0478}"/>
              </a:ext>
            </a:extLst>
          </p:cNvPr>
          <p:cNvSpPr txBox="1"/>
          <p:nvPr/>
        </p:nvSpPr>
        <p:spPr>
          <a:xfrm>
            <a:off x="19303810" y="621144"/>
            <a:ext cx="3634265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3600" spc="200" dirty="0">
                <a:solidFill>
                  <a:srgbClr val="C5A498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NOVA IMS. 2021</a:t>
            </a:r>
            <a:endParaRPr lang="en-ID" sz="3600" spc="200" dirty="0">
              <a:solidFill>
                <a:srgbClr val="C5A498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BD6E37C-9DD8-4B9D-A039-0A522CBE32AE}"/>
              </a:ext>
            </a:extLst>
          </p:cNvPr>
          <p:cNvSpPr txBox="1"/>
          <p:nvPr/>
        </p:nvSpPr>
        <p:spPr>
          <a:xfrm>
            <a:off x="1412420" y="5869370"/>
            <a:ext cx="1205708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0" spc="200" dirty="0">
                <a:solidFill>
                  <a:schemeClr val="bg1"/>
                </a:solidFill>
                <a:latin typeface="Abril Fatface" panose="02000503000000020003" pitchFamily="2" charset="0"/>
              </a:rPr>
              <a:t>Data Mining Goals</a:t>
            </a:r>
            <a:endParaRPr lang="en-ID" sz="12000" spc="200" dirty="0">
              <a:solidFill>
                <a:schemeClr val="bg1"/>
              </a:solidFill>
              <a:latin typeface="Abril Fatface" panose="02000503000000020003" pitchFamily="2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817B6A6-F72D-4CF9-AD23-050495238BD7}"/>
              </a:ext>
            </a:extLst>
          </p:cNvPr>
          <p:cNvCxnSpPr>
            <a:cxnSpLocks/>
          </p:cNvCxnSpPr>
          <p:nvPr/>
        </p:nvCxnSpPr>
        <p:spPr>
          <a:xfrm>
            <a:off x="5238926" y="5487725"/>
            <a:ext cx="4404070" cy="0"/>
          </a:xfrm>
          <a:prstGeom prst="line">
            <a:avLst/>
          </a:prstGeom>
          <a:ln w="127000">
            <a:solidFill>
              <a:srgbClr val="C5A4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12">
            <a:extLst>
              <a:ext uri="{FF2B5EF4-FFF2-40B4-BE49-F238E27FC236}">
                <a16:creationId xmlns:a16="http://schemas.microsoft.com/office/drawing/2014/main" id="{912DB11A-69F4-A24F-B935-8502564DDA7E}"/>
              </a:ext>
            </a:extLst>
          </p:cNvPr>
          <p:cNvSpPr txBox="1"/>
          <p:nvPr/>
        </p:nvSpPr>
        <p:spPr>
          <a:xfrm>
            <a:off x="1412420" y="2885667"/>
            <a:ext cx="1292475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0" spc="200" dirty="0">
                <a:solidFill>
                  <a:schemeClr val="bg1"/>
                </a:solidFill>
                <a:latin typeface="Abril Fatface" panose="02000503000000020003" pitchFamily="2" charset="0"/>
              </a:rPr>
              <a:t>Business Objectives</a:t>
            </a:r>
            <a:endParaRPr lang="en-ID" sz="12000" spc="200" dirty="0">
              <a:solidFill>
                <a:schemeClr val="bg1"/>
              </a:solidFill>
              <a:latin typeface="Abril Fatface" panose="02000503000000020003" pitchFamily="2" charset="0"/>
            </a:endParaRPr>
          </a:p>
        </p:txBody>
      </p:sp>
      <p:pic>
        <p:nvPicPr>
          <p:cNvPr id="18" name="Espace réservé pour une image  14">
            <a:extLst>
              <a:ext uri="{FF2B5EF4-FFF2-40B4-BE49-F238E27FC236}">
                <a16:creationId xmlns:a16="http://schemas.microsoft.com/office/drawing/2014/main" id="{CC53082A-DA97-774C-9A0B-072AD6ABFDA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2797" r="32797"/>
          <a:stretch>
            <a:fillRect/>
          </a:stretch>
        </p:blipFill>
        <p:spPr>
          <a:xfrm>
            <a:off x="17258751" y="2086708"/>
            <a:ext cx="7120487" cy="11629292"/>
          </a:xfrm>
          <a:prstGeom prst="rect">
            <a:avLst/>
          </a:prstGeom>
        </p:spPr>
      </p:pic>
      <p:cxnSp>
        <p:nvCxnSpPr>
          <p:cNvPr id="19" name="Straight Connector 14">
            <a:extLst>
              <a:ext uri="{FF2B5EF4-FFF2-40B4-BE49-F238E27FC236}">
                <a16:creationId xmlns:a16="http://schemas.microsoft.com/office/drawing/2014/main" id="{899D1EA8-A48B-2B4E-9557-EC6923ED577F}"/>
              </a:ext>
            </a:extLst>
          </p:cNvPr>
          <p:cNvCxnSpPr>
            <a:cxnSpLocks/>
          </p:cNvCxnSpPr>
          <p:nvPr/>
        </p:nvCxnSpPr>
        <p:spPr>
          <a:xfrm>
            <a:off x="5238926" y="8272489"/>
            <a:ext cx="4404070" cy="0"/>
          </a:xfrm>
          <a:prstGeom prst="line">
            <a:avLst/>
          </a:prstGeom>
          <a:ln w="127000">
            <a:solidFill>
              <a:srgbClr val="C5A4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2">
            <a:extLst>
              <a:ext uri="{FF2B5EF4-FFF2-40B4-BE49-F238E27FC236}">
                <a16:creationId xmlns:a16="http://schemas.microsoft.com/office/drawing/2014/main" id="{6475D205-C0C5-9B45-9A78-D86C40D2FA32}"/>
              </a:ext>
            </a:extLst>
          </p:cNvPr>
          <p:cNvSpPr txBox="1"/>
          <p:nvPr/>
        </p:nvSpPr>
        <p:spPr>
          <a:xfrm>
            <a:off x="1412420" y="8853073"/>
            <a:ext cx="11592469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0" spc="200" dirty="0">
                <a:solidFill>
                  <a:schemeClr val="bg1"/>
                </a:solidFill>
                <a:latin typeface="Abril Fatface" panose="02000503000000020003" pitchFamily="2" charset="0"/>
              </a:rPr>
              <a:t>Business Problem</a:t>
            </a:r>
            <a:endParaRPr lang="en-ID" sz="12000" spc="200" dirty="0">
              <a:solidFill>
                <a:schemeClr val="bg1"/>
              </a:solidFill>
              <a:latin typeface="Abril Fatface" panose="02000503000000020003" pitchFamily="2" charset="0"/>
            </a:endParaRPr>
          </a:p>
        </p:txBody>
      </p:sp>
      <p:grpSp>
        <p:nvGrpSpPr>
          <p:cNvPr id="21" name="Group 15">
            <a:extLst>
              <a:ext uri="{FF2B5EF4-FFF2-40B4-BE49-F238E27FC236}">
                <a16:creationId xmlns:a16="http://schemas.microsoft.com/office/drawing/2014/main" id="{2AAC2ECA-DF4A-F84C-ACCD-8C2ACD202511}"/>
              </a:ext>
            </a:extLst>
          </p:cNvPr>
          <p:cNvGrpSpPr/>
          <p:nvPr/>
        </p:nvGrpSpPr>
        <p:grpSpPr>
          <a:xfrm>
            <a:off x="448348" y="12398108"/>
            <a:ext cx="812800" cy="736600"/>
            <a:chOff x="14249400" y="10858500"/>
            <a:chExt cx="812800" cy="736600"/>
          </a:xfrm>
        </p:grpSpPr>
        <p:cxnSp>
          <p:nvCxnSpPr>
            <p:cNvPr id="22" name="Straight Connector 16">
              <a:extLst>
                <a:ext uri="{FF2B5EF4-FFF2-40B4-BE49-F238E27FC236}">
                  <a16:creationId xmlns:a16="http://schemas.microsoft.com/office/drawing/2014/main" id="{6A3981A9-A463-2242-951E-A486DD530FAC}"/>
                </a:ext>
              </a:extLst>
            </p:cNvPr>
            <p:cNvCxnSpPr>
              <a:cxnSpLocks/>
            </p:cNvCxnSpPr>
            <p:nvPr/>
          </p:nvCxnSpPr>
          <p:spPr>
            <a:xfrm>
              <a:off x="14249400" y="11595100"/>
              <a:ext cx="406400" cy="0"/>
            </a:xfrm>
            <a:prstGeom prst="line">
              <a:avLst/>
            </a:prstGeom>
            <a:ln w="127000">
              <a:solidFill>
                <a:srgbClr val="C5A4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17">
              <a:extLst>
                <a:ext uri="{FF2B5EF4-FFF2-40B4-BE49-F238E27FC236}">
                  <a16:creationId xmlns:a16="http://schemas.microsoft.com/office/drawing/2014/main" id="{569312CD-AC06-B348-BF43-5D1BE790D470}"/>
                </a:ext>
              </a:extLst>
            </p:cNvPr>
            <p:cNvCxnSpPr/>
            <p:nvPr/>
          </p:nvCxnSpPr>
          <p:spPr>
            <a:xfrm>
              <a:off x="14249400" y="11226800"/>
              <a:ext cx="812800" cy="0"/>
            </a:xfrm>
            <a:prstGeom prst="line">
              <a:avLst/>
            </a:prstGeom>
            <a:ln w="127000">
              <a:solidFill>
                <a:srgbClr val="C5A4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18">
              <a:extLst>
                <a:ext uri="{FF2B5EF4-FFF2-40B4-BE49-F238E27FC236}">
                  <a16:creationId xmlns:a16="http://schemas.microsoft.com/office/drawing/2014/main" id="{35016B67-BFCD-3B45-8C54-D454B05E6D19}"/>
                </a:ext>
              </a:extLst>
            </p:cNvPr>
            <p:cNvCxnSpPr>
              <a:cxnSpLocks/>
            </p:cNvCxnSpPr>
            <p:nvPr/>
          </p:nvCxnSpPr>
          <p:spPr>
            <a:xfrm>
              <a:off x="14249400" y="10858500"/>
              <a:ext cx="609600" cy="0"/>
            </a:xfrm>
            <a:prstGeom prst="line">
              <a:avLst/>
            </a:prstGeom>
            <a:ln w="127000">
              <a:solidFill>
                <a:srgbClr val="C5A4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52850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71F66FC5-3841-44A7-B4E0-D882358292B2}"/>
              </a:ext>
            </a:extLst>
          </p:cNvPr>
          <p:cNvSpPr txBox="1"/>
          <p:nvPr/>
        </p:nvSpPr>
        <p:spPr>
          <a:xfrm>
            <a:off x="9276001" y="1286173"/>
            <a:ext cx="8337539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200" spc="200" dirty="0">
                <a:solidFill>
                  <a:schemeClr val="bg1"/>
                </a:solidFill>
                <a:latin typeface="Abril Fatface" panose="02000503000000020003" pitchFamily="2" charset="0"/>
              </a:rPr>
              <a:t>Model Selection</a:t>
            </a:r>
            <a:endParaRPr lang="en-ID" sz="9200" spc="200" dirty="0">
              <a:solidFill>
                <a:schemeClr val="bg1"/>
              </a:solidFill>
              <a:latin typeface="Abril Fatface" panose="02000503000000020003" pitchFamily="2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A1D0F6E-B6CD-4D7D-BA2B-7C7BB469305C}"/>
              </a:ext>
            </a:extLst>
          </p:cNvPr>
          <p:cNvCxnSpPr>
            <a:cxnSpLocks/>
          </p:cNvCxnSpPr>
          <p:nvPr/>
        </p:nvCxnSpPr>
        <p:spPr>
          <a:xfrm>
            <a:off x="9615055" y="3046800"/>
            <a:ext cx="2699723" cy="0"/>
          </a:xfrm>
          <a:prstGeom prst="line">
            <a:avLst/>
          </a:prstGeom>
          <a:ln w="127000">
            <a:solidFill>
              <a:srgbClr val="C5A4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BFC89BE-67B0-445D-8FB5-A73C14C20DA0}"/>
              </a:ext>
            </a:extLst>
          </p:cNvPr>
          <p:cNvSpPr txBox="1"/>
          <p:nvPr/>
        </p:nvSpPr>
        <p:spPr>
          <a:xfrm>
            <a:off x="1596629" y="962173"/>
            <a:ext cx="4320000" cy="64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none" lIns="108000" tIns="72000" bIns="72000" rtlCol="0">
            <a:noAutofit/>
          </a:bodyPr>
          <a:lstStyle/>
          <a:p>
            <a:r>
              <a:rPr lang="en-US" sz="3600" spc="200" dirty="0">
                <a:solidFill>
                  <a:srgbClr val="C5A498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NOVA IMS. 2021</a:t>
            </a:r>
            <a:endParaRPr lang="en-ID" sz="3600" spc="200" dirty="0">
              <a:solidFill>
                <a:srgbClr val="C5A498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1028" name="Picture 4" descr="https://lh6.googleusercontent.com/tDeQcTrdRbiFIVFcvNLj-Lps5o-t2YqaiaMPIG7VAhhpDdq7BDVXmE4YRgREofV6QCNxiINUdEYWeoUMPAVdLUvwbV1FqEps9HfvfeRzeIJfPfuiJvn18HtL3uc1nzFsWYbTenbjBy4">
            <a:extLst>
              <a:ext uri="{FF2B5EF4-FFF2-40B4-BE49-F238E27FC236}">
                <a16:creationId xmlns:a16="http://schemas.microsoft.com/office/drawing/2014/main" id="{110217FB-046A-B641-93B1-F59B09C72A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35" t="15709" r="303" b="9368"/>
          <a:stretch/>
        </p:blipFill>
        <p:spPr bwMode="auto">
          <a:xfrm>
            <a:off x="6126629" y="5398150"/>
            <a:ext cx="12376298" cy="569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6">
            <a:extLst>
              <a:ext uri="{FF2B5EF4-FFF2-40B4-BE49-F238E27FC236}">
                <a16:creationId xmlns:a16="http://schemas.microsoft.com/office/drawing/2014/main" id="{E277D3E9-64A5-2F41-8FC7-BB03666DD1A5}"/>
              </a:ext>
            </a:extLst>
          </p:cNvPr>
          <p:cNvSpPr txBox="1"/>
          <p:nvPr/>
        </p:nvSpPr>
        <p:spPr>
          <a:xfrm>
            <a:off x="6281328" y="11138639"/>
            <a:ext cx="2018674" cy="46487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pc="200" dirty="0">
                <a:solidFill>
                  <a:schemeClr val="bg1">
                    <a:lumMod val="90000"/>
                    <a:lumOff val="10000"/>
                  </a:schemeClr>
                </a:solidFill>
                <a:latin typeface="Lato" panose="020F0502020204030203" pitchFamily="34" charset="0"/>
                <a:cs typeface="Poppins" panose="00000500000000000000" pitchFamily="2" charset="0"/>
              </a:rPr>
              <a:t>Random Forest</a:t>
            </a:r>
          </a:p>
        </p:txBody>
      </p:sp>
      <p:sp>
        <p:nvSpPr>
          <p:cNvPr id="15" name="TextBox 6">
            <a:extLst>
              <a:ext uri="{FF2B5EF4-FFF2-40B4-BE49-F238E27FC236}">
                <a16:creationId xmlns:a16="http://schemas.microsoft.com/office/drawing/2014/main" id="{DA0D29AA-B747-DA4B-A518-FD4C174B48E9}"/>
              </a:ext>
            </a:extLst>
          </p:cNvPr>
          <p:cNvSpPr txBox="1"/>
          <p:nvPr/>
        </p:nvSpPr>
        <p:spPr>
          <a:xfrm>
            <a:off x="8907333" y="11138639"/>
            <a:ext cx="2018674" cy="46487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pc="200" dirty="0">
                <a:solidFill>
                  <a:schemeClr val="bg1">
                    <a:lumMod val="90000"/>
                    <a:lumOff val="10000"/>
                  </a:schemeClr>
                </a:solidFill>
                <a:latin typeface="Lato" panose="020F0502020204030203" pitchFamily="34" charset="0"/>
                <a:cs typeface="Poppins" panose="00000500000000000000" pitchFamily="2" charset="0"/>
              </a:rPr>
              <a:t>Decision Tree</a:t>
            </a:r>
          </a:p>
        </p:txBody>
      </p:sp>
      <p:sp>
        <p:nvSpPr>
          <p:cNvPr id="16" name="TextBox 6">
            <a:extLst>
              <a:ext uri="{FF2B5EF4-FFF2-40B4-BE49-F238E27FC236}">
                <a16:creationId xmlns:a16="http://schemas.microsoft.com/office/drawing/2014/main" id="{544B287E-C87B-F54C-A1AE-2F086EFBD032}"/>
              </a:ext>
            </a:extLst>
          </p:cNvPr>
          <p:cNvSpPr txBox="1"/>
          <p:nvPr/>
        </p:nvSpPr>
        <p:spPr>
          <a:xfrm>
            <a:off x="11305441" y="11138639"/>
            <a:ext cx="2018674" cy="46487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pc="200" dirty="0">
                <a:solidFill>
                  <a:schemeClr val="bg1">
                    <a:lumMod val="90000"/>
                    <a:lumOff val="10000"/>
                  </a:schemeClr>
                </a:solidFill>
                <a:latin typeface="Lato" panose="020F0502020204030203" pitchFamily="34" charset="0"/>
                <a:cs typeface="Poppins" panose="00000500000000000000" pitchFamily="2" charset="0"/>
              </a:rPr>
              <a:t>Neural Network</a:t>
            </a:r>
          </a:p>
        </p:txBody>
      </p:sp>
      <p:sp>
        <p:nvSpPr>
          <p:cNvPr id="17" name="TextBox 6">
            <a:extLst>
              <a:ext uri="{FF2B5EF4-FFF2-40B4-BE49-F238E27FC236}">
                <a16:creationId xmlns:a16="http://schemas.microsoft.com/office/drawing/2014/main" id="{0210FF12-B95F-554A-B936-72F10C388131}"/>
              </a:ext>
            </a:extLst>
          </p:cNvPr>
          <p:cNvSpPr txBox="1"/>
          <p:nvPr/>
        </p:nvSpPr>
        <p:spPr>
          <a:xfrm>
            <a:off x="13703549" y="11138639"/>
            <a:ext cx="2396248" cy="46487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pc="200" dirty="0">
                <a:solidFill>
                  <a:schemeClr val="bg1">
                    <a:lumMod val="90000"/>
                    <a:lumOff val="10000"/>
                  </a:schemeClr>
                </a:solidFill>
                <a:latin typeface="Lato" panose="020F0502020204030203" pitchFamily="34" charset="0"/>
                <a:cs typeface="Poppins" panose="00000500000000000000" pitchFamily="2" charset="0"/>
              </a:rPr>
              <a:t>Stacking Classifier</a:t>
            </a:r>
          </a:p>
        </p:txBody>
      </p:sp>
      <p:sp>
        <p:nvSpPr>
          <p:cNvPr id="18" name="TextBox 6">
            <a:extLst>
              <a:ext uri="{FF2B5EF4-FFF2-40B4-BE49-F238E27FC236}">
                <a16:creationId xmlns:a16="http://schemas.microsoft.com/office/drawing/2014/main" id="{CE6F3412-FB59-054E-9EF7-5445E0EB533C}"/>
              </a:ext>
            </a:extLst>
          </p:cNvPr>
          <p:cNvSpPr txBox="1"/>
          <p:nvPr/>
        </p:nvSpPr>
        <p:spPr>
          <a:xfrm>
            <a:off x="16159081" y="11138639"/>
            <a:ext cx="2485600" cy="46487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pc="200" dirty="0">
                <a:solidFill>
                  <a:schemeClr val="bg1">
                    <a:lumMod val="90000"/>
                    <a:lumOff val="10000"/>
                  </a:schemeClr>
                </a:solidFill>
                <a:latin typeface="Lato" panose="020F0502020204030203" pitchFamily="34" charset="0"/>
                <a:cs typeface="Poppins" panose="00000500000000000000" pitchFamily="2" charset="0"/>
              </a:rPr>
              <a:t>Logistic Regression</a:t>
            </a:r>
          </a:p>
        </p:txBody>
      </p:sp>
      <p:sp>
        <p:nvSpPr>
          <p:cNvPr id="19" name="TextBox 6">
            <a:extLst>
              <a:ext uri="{FF2B5EF4-FFF2-40B4-BE49-F238E27FC236}">
                <a16:creationId xmlns:a16="http://schemas.microsoft.com/office/drawing/2014/main" id="{CDF3B345-7C38-7E4C-8284-E1849015988A}"/>
              </a:ext>
            </a:extLst>
          </p:cNvPr>
          <p:cNvSpPr txBox="1"/>
          <p:nvPr/>
        </p:nvSpPr>
        <p:spPr>
          <a:xfrm>
            <a:off x="5428037" y="5165714"/>
            <a:ext cx="698592" cy="46487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pc="200" dirty="0">
                <a:solidFill>
                  <a:schemeClr val="bg1">
                    <a:lumMod val="90000"/>
                    <a:lumOff val="10000"/>
                  </a:schemeClr>
                </a:solidFill>
                <a:latin typeface="Lato" panose="020F0502020204030203" pitchFamily="34" charset="0"/>
                <a:cs typeface="Poppins" panose="00000500000000000000" pitchFamily="2" charset="0"/>
              </a:rPr>
              <a:t>1.0</a:t>
            </a:r>
          </a:p>
        </p:txBody>
      </p:sp>
      <p:sp>
        <p:nvSpPr>
          <p:cNvPr id="20" name="TextBox 6">
            <a:extLst>
              <a:ext uri="{FF2B5EF4-FFF2-40B4-BE49-F238E27FC236}">
                <a16:creationId xmlns:a16="http://schemas.microsoft.com/office/drawing/2014/main" id="{A669D9ED-F74F-CC4E-9B61-1555391A721C}"/>
              </a:ext>
            </a:extLst>
          </p:cNvPr>
          <p:cNvSpPr txBox="1"/>
          <p:nvPr/>
        </p:nvSpPr>
        <p:spPr>
          <a:xfrm>
            <a:off x="5428037" y="10632331"/>
            <a:ext cx="698592" cy="46487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pc="200" dirty="0">
                <a:solidFill>
                  <a:schemeClr val="bg1">
                    <a:lumMod val="90000"/>
                    <a:lumOff val="10000"/>
                  </a:schemeClr>
                </a:solidFill>
                <a:latin typeface="Lato" panose="020F0502020204030203" pitchFamily="34" charset="0"/>
                <a:cs typeface="Poppins" panose="00000500000000000000" pitchFamily="2" charset="0"/>
              </a:rPr>
              <a:t>0.6</a:t>
            </a:r>
          </a:p>
        </p:txBody>
      </p:sp>
      <p:sp>
        <p:nvSpPr>
          <p:cNvPr id="21" name="TextBox 6">
            <a:extLst>
              <a:ext uri="{FF2B5EF4-FFF2-40B4-BE49-F238E27FC236}">
                <a16:creationId xmlns:a16="http://schemas.microsoft.com/office/drawing/2014/main" id="{D51FB6C1-6AE1-1141-84BB-76C3BC98E4A7}"/>
              </a:ext>
            </a:extLst>
          </p:cNvPr>
          <p:cNvSpPr txBox="1"/>
          <p:nvPr/>
        </p:nvSpPr>
        <p:spPr>
          <a:xfrm>
            <a:off x="5428037" y="9224221"/>
            <a:ext cx="698592" cy="46487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pc="200" dirty="0">
                <a:solidFill>
                  <a:schemeClr val="bg1">
                    <a:lumMod val="90000"/>
                    <a:lumOff val="10000"/>
                  </a:schemeClr>
                </a:solidFill>
                <a:latin typeface="Lato" panose="020F0502020204030203" pitchFamily="34" charset="0"/>
                <a:cs typeface="Poppins" panose="00000500000000000000" pitchFamily="2" charset="0"/>
              </a:rPr>
              <a:t>0.7</a:t>
            </a:r>
          </a:p>
        </p:txBody>
      </p:sp>
      <p:sp>
        <p:nvSpPr>
          <p:cNvPr id="22" name="TextBox 6">
            <a:extLst>
              <a:ext uri="{FF2B5EF4-FFF2-40B4-BE49-F238E27FC236}">
                <a16:creationId xmlns:a16="http://schemas.microsoft.com/office/drawing/2014/main" id="{22B6B495-8EBA-254C-A06E-9C227267048E}"/>
              </a:ext>
            </a:extLst>
          </p:cNvPr>
          <p:cNvSpPr txBox="1"/>
          <p:nvPr/>
        </p:nvSpPr>
        <p:spPr>
          <a:xfrm>
            <a:off x="5428037" y="7749498"/>
            <a:ext cx="698592" cy="46487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pc="200" dirty="0">
                <a:solidFill>
                  <a:schemeClr val="bg1">
                    <a:lumMod val="90000"/>
                    <a:lumOff val="10000"/>
                  </a:schemeClr>
                </a:solidFill>
                <a:latin typeface="Lato" panose="020F0502020204030203" pitchFamily="34" charset="0"/>
                <a:cs typeface="Poppins" panose="00000500000000000000" pitchFamily="2" charset="0"/>
              </a:rPr>
              <a:t>0.8</a:t>
            </a:r>
          </a:p>
        </p:txBody>
      </p:sp>
      <p:sp>
        <p:nvSpPr>
          <p:cNvPr id="23" name="TextBox 6">
            <a:extLst>
              <a:ext uri="{FF2B5EF4-FFF2-40B4-BE49-F238E27FC236}">
                <a16:creationId xmlns:a16="http://schemas.microsoft.com/office/drawing/2014/main" id="{97033FDC-C2C8-EB41-B9D7-BFEABCFC26D8}"/>
              </a:ext>
            </a:extLst>
          </p:cNvPr>
          <p:cNvSpPr txBox="1"/>
          <p:nvPr/>
        </p:nvSpPr>
        <p:spPr>
          <a:xfrm>
            <a:off x="5438346" y="6274775"/>
            <a:ext cx="698592" cy="46487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pc="200" dirty="0">
                <a:solidFill>
                  <a:schemeClr val="bg1">
                    <a:lumMod val="90000"/>
                    <a:lumOff val="10000"/>
                  </a:schemeClr>
                </a:solidFill>
                <a:latin typeface="Lato" panose="020F0502020204030203" pitchFamily="34" charset="0"/>
                <a:cs typeface="Poppins" panose="00000500000000000000" pitchFamily="2" charset="0"/>
              </a:rPr>
              <a:t>0.9</a:t>
            </a:r>
          </a:p>
        </p:txBody>
      </p:sp>
      <p:sp>
        <p:nvSpPr>
          <p:cNvPr id="24" name="TextBox 6">
            <a:extLst>
              <a:ext uri="{FF2B5EF4-FFF2-40B4-BE49-F238E27FC236}">
                <a16:creationId xmlns:a16="http://schemas.microsoft.com/office/drawing/2014/main" id="{F094FED7-FF39-CF49-8B8E-F485995F970D}"/>
              </a:ext>
            </a:extLst>
          </p:cNvPr>
          <p:cNvSpPr txBox="1"/>
          <p:nvPr/>
        </p:nvSpPr>
        <p:spPr>
          <a:xfrm>
            <a:off x="9276001" y="4614986"/>
            <a:ext cx="9126071" cy="58907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400" spc="200" dirty="0">
                <a:solidFill>
                  <a:schemeClr val="bg1">
                    <a:lumMod val="90000"/>
                    <a:lumOff val="10000"/>
                  </a:schemeClr>
                </a:solidFill>
                <a:latin typeface="Lato" panose="020F0502020204030203" pitchFamily="34" charset="0"/>
                <a:cs typeface="Poppins" panose="00000500000000000000" pitchFamily="2" charset="0"/>
              </a:rPr>
              <a:t>Comparison of F1 Score Models</a:t>
            </a:r>
          </a:p>
        </p:txBody>
      </p:sp>
      <p:grpSp>
        <p:nvGrpSpPr>
          <p:cNvPr id="25" name="Group 15">
            <a:extLst>
              <a:ext uri="{FF2B5EF4-FFF2-40B4-BE49-F238E27FC236}">
                <a16:creationId xmlns:a16="http://schemas.microsoft.com/office/drawing/2014/main" id="{9D83BA22-EE13-8A4F-B7AF-B44357B0378B}"/>
              </a:ext>
            </a:extLst>
          </p:cNvPr>
          <p:cNvGrpSpPr/>
          <p:nvPr/>
        </p:nvGrpSpPr>
        <p:grpSpPr>
          <a:xfrm>
            <a:off x="448348" y="12398108"/>
            <a:ext cx="812800" cy="736600"/>
            <a:chOff x="14249400" y="10858500"/>
            <a:chExt cx="812800" cy="736600"/>
          </a:xfrm>
        </p:grpSpPr>
        <p:cxnSp>
          <p:nvCxnSpPr>
            <p:cNvPr id="26" name="Straight Connector 16">
              <a:extLst>
                <a:ext uri="{FF2B5EF4-FFF2-40B4-BE49-F238E27FC236}">
                  <a16:creationId xmlns:a16="http://schemas.microsoft.com/office/drawing/2014/main" id="{9CB36095-0B37-F24B-B3D0-CB538BC8E7CA}"/>
                </a:ext>
              </a:extLst>
            </p:cNvPr>
            <p:cNvCxnSpPr>
              <a:cxnSpLocks/>
            </p:cNvCxnSpPr>
            <p:nvPr/>
          </p:nvCxnSpPr>
          <p:spPr>
            <a:xfrm>
              <a:off x="14249400" y="11595100"/>
              <a:ext cx="406400" cy="0"/>
            </a:xfrm>
            <a:prstGeom prst="line">
              <a:avLst/>
            </a:prstGeom>
            <a:ln w="127000">
              <a:solidFill>
                <a:srgbClr val="C5A4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17">
              <a:extLst>
                <a:ext uri="{FF2B5EF4-FFF2-40B4-BE49-F238E27FC236}">
                  <a16:creationId xmlns:a16="http://schemas.microsoft.com/office/drawing/2014/main" id="{4F1A405A-55A1-8949-B47B-A51F6901B31D}"/>
                </a:ext>
              </a:extLst>
            </p:cNvPr>
            <p:cNvCxnSpPr/>
            <p:nvPr/>
          </p:nvCxnSpPr>
          <p:spPr>
            <a:xfrm>
              <a:off x="14249400" y="11226800"/>
              <a:ext cx="812800" cy="0"/>
            </a:xfrm>
            <a:prstGeom prst="line">
              <a:avLst/>
            </a:prstGeom>
            <a:ln w="127000">
              <a:solidFill>
                <a:srgbClr val="C5A4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18">
              <a:extLst>
                <a:ext uri="{FF2B5EF4-FFF2-40B4-BE49-F238E27FC236}">
                  <a16:creationId xmlns:a16="http://schemas.microsoft.com/office/drawing/2014/main" id="{5DE4BB49-27D1-0240-9137-1AB9EE58A3BE}"/>
                </a:ext>
              </a:extLst>
            </p:cNvPr>
            <p:cNvCxnSpPr>
              <a:cxnSpLocks/>
            </p:cNvCxnSpPr>
            <p:nvPr/>
          </p:nvCxnSpPr>
          <p:spPr>
            <a:xfrm>
              <a:off x="14249400" y="10858500"/>
              <a:ext cx="609600" cy="0"/>
            </a:xfrm>
            <a:prstGeom prst="line">
              <a:avLst/>
            </a:prstGeom>
            <a:ln w="127000">
              <a:solidFill>
                <a:srgbClr val="C5A4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419650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BA5B31E-3313-4226-B830-BC5A4E542697}"/>
              </a:ext>
            </a:extLst>
          </p:cNvPr>
          <p:cNvSpPr/>
          <p:nvPr/>
        </p:nvSpPr>
        <p:spPr>
          <a:xfrm>
            <a:off x="14103928" y="4061012"/>
            <a:ext cx="9310254" cy="8709398"/>
          </a:xfrm>
          <a:prstGeom prst="rect">
            <a:avLst/>
          </a:prstGeom>
          <a:noFill/>
          <a:ln w="127000">
            <a:solidFill>
              <a:srgbClr val="E2D9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D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3265D0-DDB7-40F6-9B56-3564CAE53D02}"/>
              </a:ext>
            </a:extLst>
          </p:cNvPr>
          <p:cNvSpPr txBox="1"/>
          <p:nvPr/>
        </p:nvSpPr>
        <p:spPr>
          <a:xfrm>
            <a:off x="15203775" y="4657836"/>
            <a:ext cx="7355455" cy="64602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4000" b="1" spc="200" dirty="0">
                <a:solidFill>
                  <a:schemeClr val="bg1">
                    <a:lumMod val="90000"/>
                    <a:lumOff val="10000"/>
                  </a:schemeClr>
                </a:solidFill>
                <a:latin typeface="Lato" panose="020F0502020204030203" pitchFamily="34" charset="0"/>
                <a:cs typeface="Poppins" panose="00000500000000000000" pitchFamily="2" charset="0"/>
              </a:rPr>
              <a:t>Precision : </a:t>
            </a:r>
            <a:r>
              <a:rPr lang="en-US" sz="4000" spc="200" dirty="0">
                <a:solidFill>
                  <a:schemeClr val="bg1">
                    <a:lumMod val="90000"/>
                    <a:lumOff val="10000"/>
                  </a:schemeClr>
                </a:solidFill>
                <a:latin typeface="Lato" panose="020F0502020204030203" pitchFamily="34" charset="0"/>
                <a:cs typeface="Poppins" panose="00000500000000000000" pitchFamily="2" charset="0"/>
              </a:rPr>
              <a:t>0.89 </a:t>
            </a:r>
          </a:p>
          <a:p>
            <a:pPr algn="just">
              <a:lnSpc>
                <a:spcPct val="150000"/>
              </a:lnSpc>
            </a:pPr>
            <a:endParaRPr lang="en-US" sz="4000" spc="200" dirty="0">
              <a:solidFill>
                <a:schemeClr val="bg1">
                  <a:lumMod val="90000"/>
                  <a:lumOff val="10000"/>
                </a:schemeClr>
              </a:solidFill>
              <a:latin typeface="Lato" panose="020F0502020204030203" pitchFamily="34" charset="0"/>
              <a:cs typeface="Poppins" panose="00000500000000000000" pitchFamily="2" charset="0"/>
            </a:endParaRPr>
          </a:p>
          <a:p>
            <a:pPr algn="just">
              <a:lnSpc>
                <a:spcPct val="150000"/>
              </a:lnSpc>
            </a:pPr>
            <a:r>
              <a:rPr lang="en-US" sz="4000" b="1" spc="200" dirty="0">
                <a:solidFill>
                  <a:schemeClr val="bg1">
                    <a:lumMod val="90000"/>
                    <a:lumOff val="10000"/>
                  </a:schemeClr>
                </a:solidFill>
                <a:latin typeface="Lato" panose="020F0502020204030203" pitchFamily="34" charset="0"/>
                <a:cs typeface="Poppins" panose="00000500000000000000" pitchFamily="2" charset="0"/>
              </a:rPr>
              <a:t>Recall : </a:t>
            </a:r>
            <a:r>
              <a:rPr lang="en-US" sz="4000" spc="200" dirty="0">
                <a:solidFill>
                  <a:schemeClr val="bg1">
                    <a:lumMod val="90000"/>
                    <a:lumOff val="10000"/>
                  </a:schemeClr>
                </a:solidFill>
                <a:latin typeface="Lato" panose="020F0502020204030203" pitchFamily="34" charset="0"/>
                <a:cs typeface="Poppins" panose="00000500000000000000" pitchFamily="2" charset="0"/>
              </a:rPr>
              <a:t>0.80</a:t>
            </a:r>
          </a:p>
          <a:p>
            <a:pPr algn="just">
              <a:lnSpc>
                <a:spcPct val="150000"/>
              </a:lnSpc>
            </a:pPr>
            <a:endParaRPr lang="en-US" sz="4000" spc="200" dirty="0">
              <a:solidFill>
                <a:schemeClr val="bg1">
                  <a:lumMod val="90000"/>
                  <a:lumOff val="10000"/>
                </a:schemeClr>
              </a:solidFill>
              <a:latin typeface="Lato" panose="020F0502020204030203" pitchFamily="34" charset="0"/>
              <a:cs typeface="Poppins" panose="00000500000000000000" pitchFamily="2" charset="0"/>
            </a:endParaRPr>
          </a:p>
          <a:p>
            <a:pPr algn="just">
              <a:lnSpc>
                <a:spcPct val="150000"/>
              </a:lnSpc>
            </a:pPr>
            <a:r>
              <a:rPr lang="en-US" sz="4000" b="1" spc="200" dirty="0">
                <a:solidFill>
                  <a:schemeClr val="bg1">
                    <a:lumMod val="90000"/>
                    <a:lumOff val="10000"/>
                  </a:schemeClr>
                </a:solidFill>
                <a:latin typeface="Lato" panose="020F0502020204030203" pitchFamily="34" charset="0"/>
                <a:cs typeface="Poppins" panose="00000500000000000000" pitchFamily="2" charset="0"/>
              </a:rPr>
              <a:t>Accuracy : </a:t>
            </a:r>
            <a:r>
              <a:rPr lang="en-US" sz="4000" spc="200" dirty="0">
                <a:solidFill>
                  <a:schemeClr val="bg1">
                    <a:lumMod val="90000"/>
                    <a:lumOff val="10000"/>
                  </a:schemeClr>
                </a:solidFill>
                <a:latin typeface="Lato" panose="020F0502020204030203" pitchFamily="34" charset="0"/>
                <a:cs typeface="Poppins" panose="00000500000000000000" pitchFamily="2" charset="0"/>
              </a:rPr>
              <a:t>0.87</a:t>
            </a:r>
          </a:p>
          <a:p>
            <a:pPr algn="just">
              <a:lnSpc>
                <a:spcPct val="150000"/>
              </a:lnSpc>
            </a:pPr>
            <a:endParaRPr lang="en-US" sz="4000" spc="200" dirty="0">
              <a:solidFill>
                <a:schemeClr val="bg1">
                  <a:lumMod val="90000"/>
                  <a:lumOff val="10000"/>
                </a:schemeClr>
              </a:solidFill>
              <a:latin typeface="Lato" panose="020F0502020204030203" pitchFamily="34" charset="0"/>
              <a:cs typeface="Poppins" panose="00000500000000000000" pitchFamily="2" charset="0"/>
            </a:endParaRPr>
          </a:p>
          <a:p>
            <a:pPr algn="just">
              <a:lnSpc>
                <a:spcPct val="150000"/>
              </a:lnSpc>
            </a:pPr>
            <a:r>
              <a:rPr lang="en-US" sz="4000" b="1" spc="200" dirty="0">
                <a:solidFill>
                  <a:schemeClr val="bg1">
                    <a:lumMod val="90000"/>
                    <a:lumOff val="10000"/>
                  </a:schemeClr>
                </a:solidFill>
                <a:latin typeface="Lato" panose="020F0502020204030203" pitchFamily="34" charset="0"/>
                <a:cs typeface="Poppins" panose="00000500000000000000" pitchFamily="2" charset="0"/>
              </a:rPr>
              <a:t>F1 Score : </a:t>
            </a:r>
            <a:r>
              <a:rPr lang="en-US" sz="4000" spc="200" dirty="0">
                <a:solidFill>
                  <a:schemeClr val="bg1">
                    <a:lumMod val="90000"/>
                    <a:lumOff val="10000"/>
                  </a:schemeClr>
                </a:solidFill>
                <a:latin typeface="Lato" panose="020F0502020204030203" pitchFamily="34" charset="0"/>
                <a:cs typeface="Poppins" panose="00000500000000000000" pitchFamily="2" charset="0"/>
              </a:rPr>
              <a:t>0.87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63AA0E3-7F05-4FC0-B6FA-322590DF273E}"/>
              </a:ext>
            </a:extLst>
          </p:cNvPr>
          <p:cNvSpPr txBox="1"/>
          <p:nvPr/>
        </p:nvSpPr>
        <p:spPr>
          <a:xfrm>
            <a:off x="15203775" y="12446410"/>
            <a:ext cx="3541425" cy="64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none" lIns="108000" tIns="72000" bIns="72000" rtlCol="0">
            <a:noAutofit/>
          </a:bodyPr>
          <a:lstStyle/>
          <a:p>
            <a:r>
              <a:rPr lang="en-US" sz="3600" spc="200" dirty="0">
                <a:solidFill>
                  <a:srgbClr val="A5737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NOVA IMS. 2021</a:t>
            </a:r>
            <a:endParaRPr lang="en-ID" sz="3600" spc="200" dirty="0">
              <a:solidFill>
                <a:srgbClr val="A5737C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C832B2-1627-4D2A-BF17-31DF3028E66B}"/>
              </a:ext>
            </a:extLst>
          </p:cNvPr>
          <p:cNvSpPr txBox="1"/>
          <p:nvPr/>
        </p:nvSpPr>
        <p:spPr>
          <a:xfrm>
            <a:off x="12027208" y="1517822"/>
            <a:ext cx="11386974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200" spc="200" dirty="0">
                <a:solidFill>
                  <a:schemeClr val="bg1"/>
                </a:solidFill>
                <a:latin typeface="Abril Fatface" panose="02000503000000020003" pitchFamily="2" charset="0"/>
              </a:rPr>
              <a:t>Evaluation and Results</a:t>
            </a:r>
            <a:endParaRPr lang="en-ID" sz="9200" spc="200" dirty="0">
              <a:solidFill>
                <a:schemeClr val="bg1"/>
              </a:solidFill>
              <a:latin typeface="Abril Fatface" panose="02000503000000020003" pitchFamily="2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0E0BAF4-8703-4C1B-B3BC-DD3B55BD64FE}"/>
              </a:ext>
            </a:extLst>
          </p:cNvPr>
          <p:cNvCxnSpPr>
            <a:cxnSpLocks/>
          </p:cNvCxnSpPr>
          <p:nvPr/>
        </p:nvCxnSpPr>
        <p:spPr>
          <a:xfrm>
            <a:off x="14750183" y="6131181"/>
            <a:ext cx="662285" cy="0"/>
          </a:xfrm>
          <a:prstGeom prst="line">
            <a:avLst/>
          </a:prstGeom>
          <a:ln w="127000">
            <a:solidFill>
              <a:srgbClr val="C5A4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https://lh4.googleusercontent.com/TF5F_76rd_HKP3JE7A50zXK5gFJeyb8nYlWaAENRAW71Q_hbtQwraC18tfB-V3_UaJ1DBT7iFYIf4Ko4wT7NBCkg2g0Kj0tBMv1aJd3BxfQUr5-LK9LyKQelIQvmwARthkPElSthmXI">
            <a:extLst>
              <a:ext uri="{FF2B5EF4-FFF2-40B4-BE49-F238E27FC236}">
                <a16:creationId xmlns:a16="http://schemas.microsoft.com/office/drawing/2014/main" id="{DCE3CF7C-AD9F-C643-AE61-C4DCAA2875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26" t="8428" r="17163" b="7896"/>
          <a:stretch/>
        </p:blipFill>
        <p:spPr bwMode="auto">
          <a:xfrm>
            <a:off x="1612669" y="5154909"/>
            <a:ext cx="8412480" cy="5752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Straight Connector 3">
            <a:extLst>
              <a:ext uri="{FF2B5EF4-FFF2-40B4-BE49-F238E27FC236}">
                <a16:creationId xmlns:a16="http://schemas.microsoft.com/office/drawing/2014/main" id="{787FA48F-BEFB-284C-B97D-CA0F0B40047C}"/>
              </a:ext>
            </a:extLst>
          </p:cNvPr>
          <p:cNvCxnSpPr>
            <a:cxnSpLocks/>
          </p:cNvCxnSpPr>
          <p:nvPr/>
        </p:nvCxnSpPr>
        <p:spPr>
          <a:xfrm>
            <a:off x="14750183" y="8031113"/>
            <a:ext cx="662285" cy="0"/>
          </a:xfrm>
          <a:prstGeom prst="line">
            <a:avLst/>
          </a:prstGeom>
          <a:ln w="127000">
            <a:solidFill>
              <a:srgbClr val="C5A4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3">
            <a:extLst>
              <a:ext uri="{FF2B5EF4-FFF2-40B4-BE49-F238E27FC236}">
                <a16:creationId xmlns:a16="http://schemas.microsoft.com/office/drawing/2014/main" id="{0477B05F-F6E3-6C44-9EBD-FFA0B3A9BFAB}"/>
              </a:ext>
            </a:extLst>
          </p:cNvPr>
          <p:cNvCxnSpPr>
            <a:cxnSpLocks/>
          </p:cNvCxnSpPr>
          <p:nvPr/>
        </p:nvCxnSpPr>
        <p:spPr>
          <a:xfrm>
            <a:off x="14750183" y="9850727"/>
            <a:ext cx="662285" cy="0"/>
          </a:xfrm>
          <a:prstGeom prst="line">
            <a:avLst/>
          </a:prstGeom>
          <a:ln w="127000">
            <a:solidFill>
              <a:srgbClr val="C5A4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3">
            <a:extLst>
              <a:ext uri="{FF2B5EF4-FFF2-40B4-BE49-F238E27FC236}">
                <a16:creationId xmlns:a16="http://schemas.microsoft.com/office/drawing/2014/main" id="{CD08AD22-2BD9-E244-A516-4D6459FA28D9}"/>
              </a:ext>
            </a:extLst>
          </p:cNvPr>
          <p:cNvCxnSpPr>
            <a:cxnSpLocks/>
          </p:cNvCxnSpPr>
          <p:nvPr/>
        </p:nvCxnSpPr>
        <p:spPr>
          <a:xfrm>
            <a:off x="14750183" y="11557249"/>
            <a:ext cx="662285" cy="0"/>
          </a:xfrm>
          <a:prstGeom prst="line">
            <a:avLst/>
          </a:prstGeom>
          <a:ln w="127000">
            <a:solidFill>
              <a:srgbClr val="C5A4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3">
            <a:extLst>
              <a:ext uri="{FF2B5EF4-FFF2-40B4-BE49-F238E27FC236}">
                <a16:creationId xmlns:a16="http://schemas.microsoft.com/office/drawing/2014/main" id="{35E9BAE1-8C59-9D42-88D0-3C535A765472}"/>
              </a:ext>
            </a:extLst>
          </p:cNvPr>
          <p:cNvCxnSpPr>
            <a:cxnSpLocks/>
          </p:cNvCxnSpPr>
          <p:nvPr/>
        </p:nvCxnSpPr>
        <p:spPr>
          <a:xfrm>
            <a:off x="12166630" y="3438328"/>
            <a:ext cx="2987685" cy="0"/>
          </a:xfrm>
          <a:prstGeom prst="line">
            <a:avLst/>
          </a:prstGeom>
          <a:ln w="127000">
            <a:solidFill>
              <a:srgbClr val="C5A4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6">
            <a:extLst>
              <a:ext uri="{FF2B5EF4-FFF2-40B4-BE49-F238E27FC236}">
                <a16:creationId xmlns:a16="http://schemas.microsoft.com/office/drawing/2014/main" id="{B8BEB4E2-3A59-5D4B-BFAB-A1562D850897}"/>
              </a:ext>
            </a:extLst>
          </p:cNvPr>
          <p:cNvSpPr txBox="1"/>
          <p:nvPr/>
        </p:nvSpPr>
        <p:spPr>
          <a:xfrm>
            <a:off x="2154172" y="11118066"/>
            <a:ext cx="3010953" cy="46487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pc="200" dirty="0">
                <a:solidFill>
                  <a:schemeClr val="bg1">
                    <a:lumMod val="90000"/>
                    <a:lumOff val="10000"/>
                  </a:schemeClr>
                </a:solidFill>
                <a:latin typeface="Lato" panose="020F0502020204030203" pitchFamily="34" charset="0"/>
                <a:cs typeface="Poppins" panose="00000500000000000000" pitchFamily="2" charset="0"/>
              </a:rPr>
              <a:t>Predicted Not Cancelled </a:t>
            </a:r>
          </a:p>
        </p:txBody>
      </p:sp>
      <p:sp>
        <p:nvSpPr>
          <p:cNvPr id="25" name="TextBox 6">
            <a:extLst>
              <a:ext uri="{FF2B5EF4-FFF2-40B4-BE49-F238E27FC236}">
                <a16:creationId xmlns:a16="http://schemas.microsoft.com/office/drawing/2014/main" id="{35020BF5-D469-8B49-81D0-7FAC692284F0}"/>
              </a:ext>
            </a:extLst>
          </p:cNvPr>
          <p:cNvSpPr txBox="1"/>
          <p:nvPr/>
        </p:nvSpPr>
        <p:spPr>
          <a:xfrm>
            <a:off x="6587298" y="11118066"/>
            <a:ext cx="2656606" cy="46487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pc="200" dirty="0">
                <a:solidFill>
                  <a:schemeClr val="bg1">
                    <a:lumMod val="90000"/>
                    <a:lumOff val="10000"/>
                  </a:schemeClr>
                </a:solidFill>
                <a:latin typeface="Lato" panose="020F0502020204030203" pitchFamily="34" charset="0"/>
                <a:cs typeface="Poppins" panose="00000500000000000000" pitchFamily="2" charset="0"/>
              </a:rPr>
              <a:t>Predicted Cancelled </a:t>
            </a:r>
          </a:p>
        </p:txBody>
      </p:sp>
      <p:sp>
        <p:nvSpPr>
          <p:cNvPr id="26" name="TextBox 6">
            <a:extLst>
              <a:ext uri="{FF2B5EF4-FFF2-40B4-BE49-F238E27FC236}">
                <a16:creationId xmlns:a16="http://schemas.microsoft.com/office/drawing/2014/main" id="{338F1AF7-C815-C545-AD73-CEE012FD862A}"/>
              </a:ext>
            </a:extLst>
          </p:cNvPr>
          <p:cNvSpPr txBox="1"/>
          <p:nvPr/>
        </p:nvSpPr>
        <p:spPr>
          <a:xfrm rot="16200000">
            <a:off x="203474" y="6358373"/>
            <a:ext cx="1899932" cy="46487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pc="200" dirty="0">
                <a:solidFill>
                  <a:schemeClr val="bg1">
                    <a:lumMod val="90000"/>
                    <a:lumOff val="10000"/>
                  </a:schemeClr>
                </a:solidFill>
                <a:latin typeface="Lato" panose="020F0502020204030203" pitchFamily="34" charset="0"/>
                <a:cs typeface="Poppins" panose="00000500000000000000" pitchFamily="2" charset="0"/>
              </a:rPr>
              <a:t>Not Cancelled </a:t>
            </a:r>
          </a:p>
        </p:txBody>
      </p:sp>
      <p:sp>
        <p:nvSpPr>
          <p:cNvPr id="27" name="TextBox 6">
            <a:extLst>
              <a:ext uri="{FF2B5EF4-FFF2-40B4-BE49-F238E27FC236}">
                <a16:creationId xmlns:a16="http://schemas.microsoft.com/office/drawing/2014/main" id="{4FD969D9-0863-514B-81B2-A388850DA348}"/>
              </a:ext>
            </a:extLst>
          </p:cNvPr>
          <p:cNvSpPr txBox="1"/>
          <p:nvPr/>
        </p:nvSpPr>
        <p:spPr>
          <a:xfrm rot="16200000">
            <a:off x="468763" y="9291814"/>
            <a:ext cx="1369352" cy="46487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pc="200" dirty="0">
                <a:solidFill>
                  <a:schemeClr val="bg1">
                    <a:lumMod val="90000"/>
                    <a:lumOff val="10000"/>
                  </a:schemeClr>
                </a:solidFill>
                <a:latin typeface="Lato" panose="020F0502020204030203" pitchFamily="34" charset="0"/>
                <a:cs typeface="Poppins" panose="00000500000000000000" pitchFamily="2" charset="0"/>
              </a:rPr>
              <a:t>Cancelled </a:t>
            </a:r>
          </a:p>
        </p:txBody>
      </p:sp>
      <p:sp>
        <p:nvSpPr>
          <p:cNvPr id="28" name="TextBox 6">
            <a:extLst>
              <a:ext uri="{FF2B5EF4-FFF2-40B4-BE49-F238E27FC236}">
                <a16:creationId xmlns:a16="http://schemas.microsoft.com/office/drawing/2014/main" id="{596884C7-1BA7-5E43-BCC1-3B87C60C0198}"/>
              </a:ext>
            </a:extLst>
          </p:cNvPr>
          <p:cNvSpPr txBox="1"/>
          <p:nvPr/>
        </p:nvSpPr>
        <p:spPr>
          <a:xfrm>
            <a:off x="3357511" y="3726520"/>
            <a:ext cx="4922796" cy="114307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spc="200" dirty="0">
                <a:solidFill>
                  <a:schemeClr val="bg1">
                    <a:lumMod val="90000"/>
                    <a:lumOff val="10000"/>
                  </a:schemeClr>
                </a:solidFill>
                <a:latin typeface="Lato" panose="020F0502020204030203" pitchFamily="34" charset="0"/>
                <a:cs typeface="Poppins" panose="00000500000000000000" pitchFamily="2" charset="0"/>
              </a:rPr>
              <a:t>Confusion Matric of Random Forest Classifier </a:t>
            </a:r>
          </a:p>
        </p:txBody>
      </p:sp>
      <p:pic>
        <p:nvPicPr>
          <p:cNvPr id="2052" name="Picture 4" descr="https://lh4.googleusercontent.com/TF5F_76rd_HKP3JE7A50zXK5gFJeyb8nYlWaAENRAW71Q_hbtQwraC18tfB-V3_UaJ1DBT7iFYIf4Ko4wT7NBCkg2g0Kj0tBMv1aJd3BxfQUr5-LK9LyKQelIQvmwARthkPElSthmXI">
            <a:extLst>
              <a:ext uri="{FF2B5EF4-FFF2-40B4-BE49-F238E27FC236}">
                <a16:creationId xmlns:a16="http://schemas.microsoft.com/office/drawing/2014/main" id="{C5B0FAE3-5A49-AB42-9F25-454B8A7922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139" t="7994" r="8632" b="7316"/>
          <a:stretch/>
        </p:blipFill>
        <p:spPr bwMode="auto">
          <a:xfrm>
            <a:off x="10671404" y="5164212"/>
            <a:ext cx="238716" cy="5743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6">
            <a:extLst>
              <a:ext uri="{FF2B5EF4-FFF2-40B4-BE49-F238E27FC236}">
                <a16:creationId xmlns:a16="http://schemas.microsoft.com/office/drawing/2014/main" id="{894EFCCE-6E8F-4749-8D14-493F3BDE6F74}"/>
              </a:ext>
            </a:extLst>
          </p:cNvPr>
          <p:cNvSpPr txBox="1"/>
          <p:nvPr/>
        </p:nvSpPr>
        <p:spPr>
          <a:xfrm>
            <a:off x="11016650" y="4995457"/>
            <a:ext cx="993318" cy="46487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pc="200" dirty="0">
                <a:solidFill>
                  <a:schemeClr val="bg1">
                    <a:lumMod val="90000"/>
                    <a:lumOff val="10000"/>
                  </a:schemeClr>
                </a:solidFill>
                <a:latin typeface="Lato" panose="020F0502020204030203" pitchFamily="34" charset="0"/>
                <a:cs typeface="Poppins" panose="00000500000000000000" pitchFamily="2" charset="0"/>
              </a:rPr>
              <a:t>10 000</a:t>
            </a:r>
          </a:p>
        </p:txBody>
      </p:sp>
      <p:sp>
        <p:nvSpPr>
          <p:cNvPr id="30" name="TextBox 6">
            <a:extLst>
              <a:ext uri="{FF2B5EF4-FFF2-40B4-BE49-F238E27FC236}">
                <a16:creationId xmlns:a16="http://schemas.microsoft.com/office/drawing/2014/main" id="{8D3CAE49-85BE-5B42-88CC-10D7165B786D}"/>
              </a:ext>
            </a:extLst>
          </p:cNvPr>
          <p:cNvSpPr txBox="1"/>
          <p:nvPr/>
        </p:nvSpPr>
        <p:spPr>
          <a:xfrm>
            <a:off x="11016649" y="10497035"/>
            <a:ext cx="993318" cy="46487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pc="200" dirty="0">
                <a:solidFill>
                  <a:schemeClr val="bg1">
                    <a:lumMod val="90000"/>
                    <a:lumOff val="10000"/>
                  </a:schemeClr>
                </a:solidFill>
                <a:latin typeface="Lato" panose="020F0502020204030203" pitchFamily="34" charset="0"/>
                <a:cs typeface="Poppins" panose="00000500000000000000" pitchFamily="2" charset="0"/>
              </a:rPr>
              <a:t>0</a:t>
            </a:r>
          </a:p>
        </p:txBody>
      </p:sp>
      <p:grpSp>
        <p:nvGrpSpPr>
          <p:cNvPr id="31" name="Group 15">
            <a:extLst>
              <a:ext uri="{FF2B5EF4-FFF2-40B4-BE49-F238E27FC236}">
                <a16:creationId xmlns:a16="http://schemas.microsoft.com/office/drawing/2014/main" id="{142AFB9E-C9EF-7C43-9D6F-B3644E9FF5B8}"/>
              </a:ext>
            </a:extLst>
          </p:cNvPr>
          <p:cNvGrpSpPr/>
          <p:nvPr/>
        </p:nvGrpSpPr>
        <p:grpSpPr>
          <a:xfrm>
            <a:off x="448348" y="12398108"/>
            <a:ext cx="812800" cy="736600"/>
            <a:chOff x="14249400" y="10858500"/>
            <a:chExt cx="812800" cy="736600"/>
          </a:xfrm>
        </p:grpSpPr>
        <p:cxnSp>
          <p:nvCxnSpPr>
            <p:cNvPr id="32" name="Straight Connector 16">
              <a:extLst>
                <a:ext uri="{FF2B5EF4-FFF2-40B4-BE49-F238E27FC236}">
                  <a16:creationId xmlns:a16="http://schemas.microsoft.com/office/drawing/2014/main" id="{8653FAB8-DC5D-A540-98CB-FC8B4EDA923E}"/>
                </a:ext>
              </a:extLst>
            </p:cNvPr>
            <p:cNvCxnSpPr>
              <a:cxnSpLocks/>
            </p:cNvCxnSpPr>
            <p:nvPr/>
          </p:nvCxnSpPr>
          <p:spPr>
            <a:xfrm>
              <a:off x="14249400" y="11595100"/>
              <a:ext cx="406400" cy="0"/>
            </a:xfrm>
            <a:prstGeom prst="line">
              <a:avLst/>
            </a:prstGeom>
            <a:ln w="127000">
              <a:solidFill>
                <a:srgbClr val="C5A4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17">
              <a:extLst>
                <a:ext uri="{FF2B5EF4-FFF2-40B4-BE49-F238E27FC236}">
                  <a16:creationId xmlns:a16="http://schemas.microsoft.com/office/drawing/2014/main" id="{F56EA5DA-B250-0D4D-9AFF-0CE5C03E8820}"/>
                </a:ext>
              </a:extLst>
            </p:cNvPr>
            <p:cNvCxnSpPr/>
            <p:nvPr/>
          </p:nvCxnSpPr>
          <p:spPr>
            <a:xfrm>
              <a:off x="14249400" y="11226800"/>
              <a:ext cx="812800" cy="0"/>
            </a:xfrm>
            <a:prstGeom prst="line">
              <a:avLst/>
            </a:prstGeom>
            <a:ln w="127000">
              <a:solidFill>
                <a:srgbClr val="C5A4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18">
              <a:extLst>
                <a:ext uri="{FF2B5EF4-FFF2-40B4-BE49-F238E27FC236}">
                  <a16:creationId xmlns:a16="http://schemas.microsoft.com/office/drawing/2014/main" id="{D7DD3D16-F669-6C4C-B256-AFD23F90AA95}"/>
                </a:ext>
              </a:extLst>
            </p:cNvPr>
            <p:cNvCxnSpPr>
              <a:cxnSpLocks/>
            </p:cNvCxnSpPr>
            <p:nvPr/>
          </p:nvCxnSpPr>
          <p:spPr>
            <a:xfrm>
              <a:off x="14249400" y="10858500"/>
              <a:ext cx="609600" cy="0"/>
            </a:xfrm>
            <a:prstGeom prst="line">
              <a:avLst/>
            </a:prstGeom>
            <a:ln w="127000">
              <a:solidFill>
                <a:srgbClr val="C5A4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373261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1D10912-48B6-4C7D-84A6-24944BF5960F}"/>
              </a:ext>
            </a:extLst>
          </p:cNvPr>
          <p:cNvSpPr txBox="1"/>
          <p:nvPr/>
        </p:nvSpPr>
        <p:spPr>
          <a:xfrm>
            <a:off x="8997479" y="2442477"/>
            <a:ext cx="552920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0" spc="200" dirty="0">
                <a:solidFill>
                  <a:schemeClr val="bg1"/>
                </a:solidFill>
                <a:latin typeface="Abril Fatface" panose="02000503000000020003" pitchFamily="2" charset="0"/>
              </a:rPr>
              <a:t>Strategy</a:t>
            </a:r>
            <a:endParaRPr lang="en-ID" sz="12000" spc="200" dirty="0">
              <a:solidFill>
                <a:schemeClr val="bg1"/>
              </a:solidFill>
              <a:latin typeface="Abril Fatface" panose="02000503000000020003" pitchFamily="2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9A1124E-6292-4222-A2F5-32F185DA6E7C}"/>
              </a:ext>
            </a:extLst>
          </p:cNvPr>
          <p:cNvCxnSpPr/>
          <p:nvPr/>
        </p:nvCxnSpPr>
        <p:spPr>
          <a:xfrm>
            <a:off x="9265843" y="4868122"/>
            <a:ext cx="3775587" cy="0"/>
          </a:xfrm>
          <a:prstGeom prst="line">
            <a:avLst/>
          </a:prstGeom>
          <a:ln w="127000">
            <a:solidFill>
              <a:srgbClr val="C5A4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2388117-22FB-4516-83B4-3F9BAFF927D8}"/>
              </a:ext>
            </a:extLst>
          </p:cNvPr>
          <p:cNvSpPr txBox="1"/>
          <p:nvPr/>
        </p:nvSpPr>
        <p:spPr>
          <a:xfrm>
            <a:off x="9280746" y="6027546"/>
            <a:ext cx="9284746" cy="519616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800" spc="200" dirty="0">
                <a:solidFill>
                  <a:schemeClr val="bg1">
                    <a:lumMod val="90000"/>
                    <a:lumOff val="10000"/>
                  </a:schemeClr>
                </a:solidFill>
                <a:latin typeface="Lato" panose="020F0502020204030203" pitchFamily="34" charset="0"/>
                <a:cs typeface="Poppins" panose="00000500000000000000" pitchFamily="2" charset="0"/>
              </a:rPr>
              <a:t>Synchronizing Predictive Model with the Hotel Central Reservation System and Property Management System.</a:t>
            </a:r>
          </a:p>
          <a:p>
            <a:pPr algn="just">
              <a:lnSpc>
                <a:spcPct val="150000"/>
              </a:lnSpc>
            </a:pPr>
            <a:endParaRPr lang="en-US" sz="2800" spc="200" dirty="0">
              <a:solidFill>
                <a:schemeClr val="bg1">
                  <a:lumMod val="90000"/>
                  <a:lumOff val="10000"/>
                </a:schemeClr>
              </a:solidFill>
              <a:latin typeface="Lato" panose="020F0502020204030203" pitchFamily="34" charset="0"/>
              <a:cs typeface="Poppins" panose="00000500000000000000" pitchFamily="2" charset="0"/>
            </a:endParaRPr>
          </a:p>
          <a:p>
            <a:pPr algn="just">
              <a:lnSpc>
                <a:spcPct val="150000"/>
              </a:lnSpc>
            </a:pPr>
            <a:r>
              <a:rPr lang="en-US" sz="2800" spc="200" dirty="0">
                <a:solidFill>
                  <a:schemeClr val="bg1">
                    <a:lumMod val="90000"/>
                    <a:lumOff val="10000"/>
                  </a:schemeClr>
                </a:solidFill>
                <a:latin typeface="Lato" panose="020F0502020204030203" pitchFamily="34" charset="0"/>
                <a:cs typeface="Poppins" panose="00000500000000000000" pitchFamily="2" charset="0"/>
              </a:rPr>
              <a:t>Constant update of relevant data in system. </a:t>
            </a:r>
          </a:p>
          <a:p>
            <a:pPr algn="just">
              <a:lnSpc>
                <a:spcPct val="150000"/>
              </a:lnSpc>
            </a:pPr>
            <a:endParaRPr lang="en-US" sz="2800" spc="200" dirty="0">
              <a:solidFill>
                <a:schemeClr val="bg1">
                  <a:lumMod val="90000"/>
                  <a:lumOff val="10000"/>
                </a:schemeClr>
              </a:solidFill>
              <a:latin typeface="Lato" panose="020F0502020204030203" pitchFamily="34" charset="0"/>
              <a:cs typeface="Poppins" panose="00000500000000000000" pitchFamily="2" charset="0"/>
            </a:endParaRPr>
          </a:p>
          <a:p>
            <a:pPr algn="just">
              <a:lnSpc>
                <a:spcPct val="150000"/>
              </a:lnSpc>
            </a:pPr>
            <a:r>
              <a:rPr lang="en-US" sz="2800" spc="200" dirty="0">
                <a:solidFill>
                  <a:schemeClr val="bg1">
                    <a:lumMod val="90000"/>
                    <a:lumOff val="10000"/>
                  </a:schemeClr>
                </a:solidFill>
                <a:latin typeface="Lato" panose="020F0502020204030203" pitchFamily="34" charset="0"/>
                <a:cs typeface="Poppins" panose="00000500000000000000" pitchFamily="2" charset="0"/>
              </a:rPr>
              <a:t>Avoid potential cancellations detected by the model by offering advantages.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249E225-CABE-4173-9AD7-A65E0C375DA0}"/>
              </a:ext>
            </a:extLst>
          </p:cNvPr>
          <p:cNvSpPr txBox="1"/>
          <p:nvPr/>
        </p:nvSpPr>
        <p:spPr>
          <a:xfrm>
            <a:off x="9265842" y="1309493"/>
            <a:ext cx="3634265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3600" spc="200" dirty="0">
                <a:solidFill>
                  <a:srgbClr val="A5737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NOVA IMS. 2021</a:t>
            </a:r>
            <a:endParaRPr lang="en-ID" sz="3600" spc="200" dirty="0">
              <a:solidFill>
                <a:srgbClr val="A5737C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0EB827BC-FFBC-4247-9E63-33A4FA2EF3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502" r="49018"/>
          <a:stretch/>
        </p:blipFill>
        <p:spPr>
          <a:xfrm>
            <a:off x="935319" y="1043354"/>
            <a:ext cx="7120487" cy="11629292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42846001-1619-4D40-9D63-CA0615C201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r="26408"/>
          <a:stretch/>
        </p:blipFill>
        <p:spPr>
          <a:xfrm>
            <a:off x="19507165" y="1043354"/>
            <a:ext cx="4872073" cy="11629292"/>
          </a:xfrm>
          <a:prstGeom prst="rect">
            <a:avLst/>
          </a:prstGeom>
        </p:spPr>
      </p:pic>
      <p:sp>
        <p:nvSpPr>
          <p:cNvPr id="20" name="Oval 56">
            <a:extLst>
              <a:ext uri="{FF2B5EF4-FFF2-40B4-BE49-F238E27FC236}">
                <a16:creationId xmlns:a16="http://schemas.microsoft.com/office/drawing/2014/main" id="{E0C1FD89-DA11-094D-BB33-DDA83B133390}"/>
              </a:ext>
            </a:extLst>
          </p:cNvPr>
          <p:cNvSpPr/>
          <p:nvPr/>
        </p:nvSpPr>
        <p:spPr>
          <a:xfrm rot="16200000">
            <a:off x="8896477" y="6643446"/>
            <a:ext cx="222595" cy="206512"/>
          </a:xfrm>
          <a:prstGeom prst="ellipse">
            <a:avLst/>
          </a:prstGeom>
          <a:solidFill>
            <a:srgbClr val="A5737C"/>
          </a:solidFill>
          <a:ln w="38100">
            <a:solidFill>
              <a:srgbClr val="C5A4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D"/>
          </a:p>
        </p:txBody>
      </p:sp>
      <p:sp>
        <p:nvSpPr>
          <p:cNvPr id="21" name="Oval 56">
            <a:extLst>
              <a:ext uri="{FF2B5EF4-FFF2-40B4-BE49-F238E27FC236}">
                <a16:creationId xmlns:a16="http://schemas.microsoft.com/office/drawing/2014/main" id="{E430B1EC-9091-744A-8777-0EC2F655E99A}"/>
              </a:ext>
            </a:extLst>
          </p:cNvPr>
          <p:cNvSpPr/>
          <p:nvPr/>
        </p:nvSpPr>
        <p:spPr>
          <a:xfrm rot="16200000">
            <a:off x="8896477" y="8852941"/>
            <a:ext cx="222595" cy="206512"/>
          </a:xfrm>
          <a:prstGeom prst="ellipse">
            <a:avLst/>
          </a:prstGeom>
          <a:solidFill>
            <a:srgbClr val="A5737C"/>
          </a:solidFill>
          <a:ln w="38100">
            <a:solidFill>
              <a:srgbClr val="C5A4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D"/>
          </a:p>
        </p:txBody>
      </p:sp>
      <p:sp>
        <p:nvSpPr>
          <p:cNvPr id="22" name="Oval 56">
            <a:extLst>
              <a:ext uri="{FF2B5EF4-FFF2-40B4-BE49-F238E27FC236}">
                <a16:creationId xmlns:a16="http://schemas.microsoft.com/office/drawing/2014/main" id="{838F7FCB-F29A-3D4A-A9E5-35162F95E89D}"/>
              </a:ext>
            </a:extLst>
          </p:cNvPr>
          <p:cNvSpPr/>
          <p:nvPr/>
        </p:nvSpPr>
        <p:spPr>
          <a:xfrm rot="16200000">
            <a:off x="8902356" y="10533013"/>
            <a:ext cx="222595" cy="206512"/>
          </a:xfrm>
          <a:prstGeom prst="ellipse">
            <a:avLst/>
          </a:prstGeom>
          <a:solidFill>
            <a:srgbClr val="A5737C"/>
          </a:solidFill>
          <a:ln w="38100">
            <a:solidFill>
              <a:srgbClr val="C5A4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2911032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FF83794-9C51-40FD-8F21-B0975E3F149A}"/>
              </a:ext>
            </a:extLst>
          </p:cNvPr>
          <p:cNvSpPr txBox="1"/>
          <p:nvPr/>
        </p:nvSpPr>
        <p:spPr>
          <a:xfrm>
            <a:off x="8730610" y="2785173"/>
            <a:ext cx="1401855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0" spc="200" dirty="0">
                <a:solidFill>
                  <a:schemeClr val="bg1"/>
                </a:solidFill>
                <a:latin typeface="Abril Fatface" panose="02000503000000020003" pitchFamily="2" charset="0"/>
              </a:rPr>
              <a:t>Consideration for</a:t>
            </a:r>
          </a:p>
          <a:p>
            <a:r>
              <a:rPr lang="en-US" sz="12000" spc="200" dirty="0">
                <a:solidFill>
                  <a:schemeClr val="bg1"/>
                </a:solidFill>
                <a:latin typeface="Abril Fatface" panose="02000503000000020003" pitchFamily="2" charset="0"/>
              </a:rPr>
              <a:t>Model Improvement</a:t>
            </a:r>
            <a:endParaRPr lang="en-ID" sz="12000" spc="200" dirty="0">
              <a:solidFill>
                <a:schemeClr val="bg1"/>
              </a:solidFill>
              <a:latin typeface="Abril Fatface" panose="02000503000000020003" pitchFamily="2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6CA8B01-43CD-430D-86BA-E5BE93DE1C25}"/>
              </a:ext>
            </a:extLst>
          </p:cNvPr>
          <p:cNvCxnSpPr/>
          <p:nvPr/>
        </p:nvCxnSpPr>
        <p:spPr>
          <a:xfrm>
            <a:off x="9012494" y="7092525"/>
            <a:ext cx="3775587" cy="0"/>
          </a:xfrm>
          <a:prstGeom prst="line">
            <a:avLst/>
          </a:prstGeom>
          <a:ln w="127000">
            <a:solidFill>
              <a:srgbClr val="C5A4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D078CE0-E5CC-4B22-92F9-65DBAC7A3706}"/>
              </a:ext>
            </a:extLst>
          </p:cNvPr>
          <p:cNvSpPr txBox="1"/>
          <p:nvPr/>
        </p:nvSpPr>
        <p:spPr>
          <a:xfrm>
            <a:off x="9012494" y="7614226"/>
            <a:ext cx="12962604" cy="557505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400" spc="200" dirty="0">
                <a:solidFill>
                  <a:schemeClr val="bg1">
                    <a:lumMod val="90000"/>
                    <a:lumOff val="10000"/>
                  </a:schemeClr>
                </a:solidFill>
                <a:latin typeface="Lato" panose="020F0502020204030203" pitchFamily="34" charset="0"/>
                <a:cs typeface="Poppins" panose="00000500000000000000" pitchFamily="2" charset="0"/>
              </a:rPr>
              <a:t>Feature of Deposit Type with good and reliable information</a:t>
            </a:r>
          </a:p>
          <a:p>
            <a:pPr algn="just">
              <a:lnSpc>
                <a:spcPct val="150000"/>
              </a:lnSpc>
            </a:pPr>
            <a:endParaRPr lang="en-US" sz="2400" spc="200" dirty="0">
              <a:solidFill>
                <a:schemeClr val="bg1">
                  <a:lumMod val="90000"/>
                  <a:lumOff val="10000"/>
                </a:schemeClr>
              </a:solidFill>
              <a:latin typeface="Lato" panose="020F0502020204030203" pitchFamily="34" charset="0"/>
              <a:cs typeface="Poppins" panose="00000500000000000000" pitchFamily="2" charset="0"/>
            </a:endParaRPr>
          </a:p>
          <a:p>
            <a:pPr algn="just">
              <a:lnSpc>
                <a:spcPct val="150000"/>
              </a:lnSpc>
            </a:pPr>
            <a:r>
              <a:rPr lang="en-US" sz="2400" spc="200" dirty="0">
                <a:solidFill>
                  <a:schemeClr val="bg1">
                    <a:lumMod val="90000"/>
                    <a:lumOff val="10000"/>
                  </a:schemeClr>
                </a:solidFill>
                <a:latin typeface="Lato" panose="020F0502020204030203" pitchFamily="34" charset="0"/>
                <a:cs typeface="Poppins" panose="00000500000000000000" pitchFamily="2" charset="0"/>
              </a:rPr>
              <a:t>More data </a:t>
            </a:r>
          </a:p>
          <a:p>
            <a:pPr algn="just">
              <a:lnSpc>
                <a:spcPct val="150000"/>
              </a:lnSpc>
            </a:pPr>
            <a:endParaRPr lang="en-US" sz="2400" spc="200" dirty="0">
              <a:solidFill>
                <a:schemeClr val="bg1">
                  <a:lumMod val="90000"/>
                  <a:lumOff val="10000"/>
                </a:schemeClr>
              </a:solidFill>
              <a:latin typeface="Lato" panose="020F0502020204030203" pitchFamily="34" charset="0"/>
              <a:cs typeface="Poppins" panose="00000500000000000000" pitchFamily="2" charset="0"/>
            </a:endParaRPr>
          </a:p>
          <a:p>
            <a:pPr algn="just">
              <a:lnSpc>
                <a:spcPct val="150000"/>
              </a:lnSpc>
            </a:pPr>
            <a:r>
              <a:rPr lang="en-US" sz="2400" spc="200" dirty="0">
                <a:solidFill>
                  <a:schemeClr val="bg1">
                    <a:lumMod val="90000"/>
                    <a:lumOff val="10000"/>
                  </a:schemeClr>
                </a:solidFill>
                <a:latin typeface="Lato" panose="020F0502020204030203" pitchFamily="34" charset="0"/>
                <a:cs typeface="Poppins" panose="00000500000000000000" pitchFamily="2" charset="0"/>
              </a:rPr>
              <a:t>More Features such as : </a:t>
            </a:r>
          </a:p>
          <a:p>
            <a:pPr marL="1257300" lvl="2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spc="200" dirty="0">
                <a:solidFill>
                  <a:schemeClr val="bg1">
                    <a:lumMod val="90000"/>
                    <a:lumOff val="10000"/>
                  </a:schemeClr>
                </a:solidFill>
                <a:latin typeface="Lato" panose="020F0502020204030203" pitchFamily="34" charset="0"/>
                <a:cs typeface="Poppins" panose="00000500000000000000" pitchFamily="2" charset="0"/>
              </a:rPr>
              <a:t>Price level</a:t>
            </a:r>
          </a:p>
          <a:p>
            <a:pPr marL="1257300" lvl="2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spc="200" dirty="0">
                <a:solidFill>
                  <a:schemeClr val="bg1">
                    <a:lumMod val="90000"/>
                    <a:lumOff val="10000"/>
                  </a:schemeClr>
                </a:solidFill>
                <a:latin typeface="Lato" panose="020F0502020204030203" pitchFamily="34" charset="0"/>
                <a:cs typeface="Poppins" panose="00000500000000000000" pitchFamily="2" charset="0"/>
              </a:rPr>
              <a:t>Weather Information</a:t>
            </a:r>
          </a:p>
          <a:p>
            <a:pPr marL="1257300" lvl="2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spc="200" dirty="0">
                <a:solidFill>
                  <a:schemeClr val="bg1">
                    <a:lumMod val="90000"/>
                    <a:lumOff val="10000"/>
                  </a:schemeClr>
                </a:solidFill>
                <a:latin typeface="Lato" panose="020F0502020204030203" pitchFamily="34" charset="0"/>
                <a:cs typeface="Poppins" panose="00000500000000000000" pitchFamily="2" charset="0"/>
              </a:rPr>
              <a:t>Reputation</a:t>
            </a:r>
          </a:p>
          <a:p>
            <a:pPr marL="1257300" lvl="2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spc="200" dirty="0">
                <a:solidFill>
                  <a:schemeClr val="bg1">
                    <a:lumMod val="90000"/>
                    <a:lumOff val="10000"/>
                  </a:schemeClr>
                </a:solidFill>
                <a:latin typeface="Lato" panose="020F0502020204030203" pitchFamily="34" charset="0"/>
                <a:cs typeface="Poppins" panose="00000500000000000000" pitchFamily="2" charset="0"/>
              </a:rPr>
              <a:t> Exchange Rates</a:t>
            </a:r>
          </a:p>
          <a:p>
            <a:pPr algn="just">
              <a:lnSpc>
                <a:spcPct val="150000"/>
              </a:lnSpc>
            </a:pPr>
            <a:endParaRPr lang="en-US" sz="2400" spc="200" dirty="0">
              <a:solidFill>
                <a:schemeClr val="bg1">
                  <a:lumMod val="90000"/>
                  <a:lumOff val="10000"/>
                </a:schemeClr>
              </a:solidFill>
              <a:latin typeface="Lato" panose="020F0502020204030203" pitchFamily="34" charset="0"/>
              <a:cs typeface="Poppins" panose="00000500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B517AD-DB5C-43FF-ADF5-6E1FBEA8ECFB}"/>
              </a:ext>
            </a:extLst>
          </p:cNvPr>
          <p:cNvSpPr txBox="1"/>
          <p:nvPr/>
        </p:nvSpPr>
        <p:spPr>
          <a:xfrm>
            <a:off x="8744129" y="1709474"/>
            <a:ext cx="3634265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3600" spc="200" dirty="0">
                <a:solidFill>
                  <a:srgbClr val="A5737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NOVA IMS. 2021</a:t>
            </a:r>
            <a:endParaRPr lang="en-ID" sz="3600" spc="200" dirty="0">
              <a:solidFill>
                <a:srgbClr val="A5737C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0F8C439-B7DC-41A9-8A23-7B218EE04C83}"/>
              </a:ext>
            </a:extLst>
          </p:cNvPr>
          <p:cNvGrpSpPr/>
          <p:nvPr/>
        </p:nvGrpSpPr>
        <p:grpSpPr>
          <a:xfrm>
            <a:off x="23118090" y="581292"/>
            <a:ext cx="812800" cy="736600"/>
            <a:chOff x="14249400" y="10858500"/>
            <a:chExt cx="812800" cy="736600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099A165B-F541-40E0-BC49-E96BB028C49E}"/>
                </a:ext>
              </a:extLst>
            </p:cNvPr>
            <p:cNvCxnSpPr>
              <a:cxnSpLocks/>
            </p:cNvCxnSpPr>
            <p:nvPr/>
          </p:nvCxnSpPr>
          <p:spPr>
            <a:xfrm>
              <a:off x="14249400" y="11595100"/>
              <a:ext cx="406400" cy="0"/>
            </a:xfrm>
            <a:prstGeom prst="line">
              <a:avLst/>
            </a:prstGeom>
            <a:ln w="127000">
              <a:solidFill>
                <a:srgbClr val="C5A4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C691CA7A-54CC-4373-99C7-28678F582921}"/>
                </a:ext>
              </a:extLst>
            </p:cNvPr>
            <p:cNvCxnSpPr/>
            <p:nvPr/>
          </p:nvCxnSpPr>
          <p:spPr>
            <a:xfrm>
              <a:off x="14249400" y="11226800"/>
              <a:ext cx="812800" cy="0"/>
            </a:xfrm>
            <a:prstGeom prst="line">
              <a:avLst/>
            </a:prstGeom>
            <a:ln w="127000">
              <a:solidFill>
                <a:srgbClr val="C5A4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7F5872B2-7AE4-419A-8E49-58F334744265}"/>
                </a:ext>
              </a:extLst>
            </p:cNvPr>
            <p:cNvCxnSpPr>
              <a:cxnSpLocks/>
            </p:cNvCxnSpPr>
            <p:nvPr/>
          </p:nvCxnSpPr>
          <p:spPr>
            <a:xfrm>
              <a:off x="14249400" y="10858500"/>
              <a:ext cx="609600" cy="0"/>
            </a:xfrm>
            <a:prstGeom prst="line">
              <a:avLst/>
            </a:prstGeom>
            <a:ln w="127000">
              <a:solidFill>
                <a:srgbClr val="C5A4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571D05E-8051-4578-9364-1F70FEC773CD}"/>
              </a:ext>
            </a:extLst>
          </p:cNvPr>
          <p:cNvGrpSpPr/>
          <p:nvPr/>
        </p:nvGrpSpPr>
        <p:grpSpPr>
          <a:xfrm>
            <a:off x="448348" y="12398108"/>
            <a:ext cx="812800" cy="736600"/>
            <a:chOff x="14249400" y="10858500"/>
            <a:chExt cx="812800" cy="736600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A686CC50-981E-42A7-94C6-8256BFC4F057}"/>
                </a:ext>
              </a:extLst>
            </p:cNvPr>
            <p:cNvCxnSpPr>
              <a:cxnSpLocks/>
            </p:cNvCxnSpPr>
            <p:nvPr/>
          </p:nvCxnSpPr>
          <p:spPr>
            <a:xfrm>
              <a:off x="14249400" y="11595100"/>
              <a:ext cx="406400" cy="0"/>
            </a:xfrm>
            <a:prstGeom prst="line">
              <a:avLst/>
            </a:prstGeom>
            <a:ln w="127000">
              <a:solidFill>
                <a:srgbClr val="C5A4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DCB7C652-12E1-49DF-807E-D798A628967A}"/>
                </a:ext>
              </a:extLst>
            </p:cNvPr>
            <p:cNvCxnSpPr/>
            <p:nvPr/>
          </p:nvCxnSpPr>
          <p:spPr>
            <a:xfrm>
              <a:off x="14249400" y="11226800"/>
              <a:ext cx="812800" cy="0"/>
            </a:xfrm>
            <a:prstGeom prst="line">
              <a:avLst/>
            </a:prstGeom>
            <a:ln w="127000">
              <a:solidFill>
                <a:srgbClr val="C5A4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94B70909-9137-474C-B91B-0DC1B6C2D34E}"/>
                </a:ext>
              </a:extLst>
            </p:cNvPr>
            <p:cNvCxnSpPr>
              <a:cxnSpLocks/>
            </p:cNvCxnSpPr>
            <p:nvPr/>
          </p:nvCxnSpPr>
          <p:spPr>
            <a:xfrm>
              <a:off x="14249400" y="10858500"/>
              <a:ext cx="609600" cy="0"/>
            </a:xfrm>
            <a:prstGeom prst="line">
              <a:avLst/>
            </a:prstGeom>
            <a:ln w="127000">
              <a:solidFill>
                <a:srgbClr val="C5A4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Image 8">
            <a:extLst>
              <a:ext uri="{FF2B5EF4-FFF2-40B4-BE49-F238E27FC236}">
                <a16:creationId xmlns:a16="http://schemas.microsoft.com/office/drawing/2014/main" id="{A80F32EA-577E-904B-AEA2-FF7C168FC1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0680"/>
          <a:stretch/>
        </p:blipFill>
        <p:spPr>
          <a:xfrm>
            <a:off x="0" y="0"/>
            <a:ext cx="7120488" cy="11612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5570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A0BB796E-8F0F-4FC1-94EF-8F497D4AD892}"/>
              </a:ext>
            </a:extLst>
          </p:cNvPr>
          <p:cNvSpPr txBox="1"/>
          <p:nvPr/>
        </p:nvSpPr>
        <p:spPr>
          <a:xfrm>
            <a:off x="9667144" y="4919008"/>
            <a:ext cx="669798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0" spc="200" dirty="0">
                <a:solidFill>
                  <a:schemeClr val="bg1"/>
                </a:solidFill>
                <a:latin typeface="Abril Fatface" panose="02000503000000020003" pitchFamily="2" charset="0"/>
              </a:rPr>
              <a:t>Questions</a:t>
            </a:r>
            <a:endParaRPr lang="en-ID" sz="12000" spc="200" dirty="0">
              <a:solidFill>
                <a:schemeClr val="bg1"/>
              </a:solidFill>
              <a:latin typeface="Abril Fatface" panose="02000503000000020003" pitchFamily="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5B0891B-F996-4F85-AF64-FD0DDC8EECD8}"/>
              </a:ext>
            </a:extLst>
          </p:cNvPr>
          <p:cNvSpPr txBox="1"/>
          <p:nvPr/>
        </p:nvSpPr>
        <p:spPr>
          <a:xfrm>
            <a:off x="9667144" y="6858000"/>
            <a:ext cx="853649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0" spc="200" dirty="0">
                <a:solidFill>
                  <a:schemeClr val="bg1"/>
                </a:solidFill>
                <a:latin typeface="Montserrat regular" panose="00000500000000000000" pitchFamily="2" charset="0"/>
              </a:rPr>
              <a:t>Thank you !</a:t>
            </a:r>
            <a:endParaRPr lang="en-ID" sz="12000" spc="200" dirty="0">
              <a:solidFill>
                <a:schemeClr val="bg1"/>
              </a:solidFill>
              <a:latin typeface="Montserrat regular" panose="00000500000000000000" pitchFamily="2" charset="0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94FAD3B-7AB4-4E75-92E6-4FB6FD068966}"/>
              </a:ext>
            </a:extLst>
          </p:cNvPr>
          <p:cNvCxnSpPr/>
          <p:nvPr/>
        </p:nvCxnSpPr>
        <p:spPr>
          <a:xfrm>
            <a:off x="9935508" y="9228871"/>
            <a:ext cx="3775587" cy="0"/>
          </a:xfrm>
          <a:prstGeom prst="line">
            <a:avLst/>
          </a:prstGeom>
          <a:ln w="127000">
            <a:solidFill>
              <a:srgbClr val="C5A4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877DBF03-DFC0-4E8D-8315-7E4EACC78EAB}"/>
              </a:ext>
            </a:extLst>
          </p:cNvPr>
          <p:cNvSpPr txBox="1"/>
          <p:nvPr/>
        </p:nvSpPr>
        <p:spPr>
          <a:xfrm>
            <a:off x="9776219" y="10076876"/>
            <a:ext cx="9264484" cy="223535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400" spc="200" dirty="0" err="1">
                <a:solidFill>
                  <a:schemeClr val="bg1">
                    <a:lumMod val="90000"/>
                    <a:lumOff val="10000"/>
                  </a:schemeClr>
                </a:solidFill>
                <a:latin typeface="Lato" panose="020F0502020204030203" pitchFamily="34" charset="0"/>
                <a:cs typeface="Poppins" panose="00000500000000000000" pitchFamily="2" charset="0"/>
              </a:rPr>
              <a:t>Fusce</a:t>
            </a:r>
            <a:r>
              <a:rPr lang="en-US" sz="2400" spc="200" dirty="0">
                <a:solidFill>
                  <a:schemeClr val="bg1">
                    <a:lumMod val="90000"/>
                    <a:lumOff val="10000"/>
                  </a:schemeClr>
                </a:solidFill>
                <a:latin typeface="Lato" panose="020F0502020204030203" pitchFamily="34" charset="0"/>
                <a:cs typeface="Poppins" panose="00000500000000000000" pitchFamily="2" charset="0"/>
              </a:rPr>
              <a:t> </a:t>
            </a:r>
            <a:r>
              <a:rPr lang="en-US" sz="2400" spc="200" dirty="0" err="1">
                <a:solidFill>
                  <a:schemeClr val="bg1">
                    <a:lumMod val="90000"/>
                    <a:lumOff val="10000"/>
                  </a:schemeClr>
                </a:solidFill>
                <a:latin typeface="Lato" panose="020F0502020204030203" pitchFamily="34" charset="0"/>
                <a:cs typeface="Poppins" panose="00000500000000000000" pitchFamily="2" charset="0"/>
              </a:rPr>
              <a:t>vehicula</a:t>
            </a:r>
            <a:r>
              <a:rPr lang="en-US" sz="2400" spc="200" dirty="0">
                <a:solidFill>
                  <a:schemeClr val="bg1">
                    <a:lumMod val="90000"/>
                    <a:lumOff val="10000"/>
                  </a:schemeClr>
                </a:solidFill>
                <a:latin typeface="Lato" panose="020F0502020204030203" pitchFamily="34" charset="0"/>
                <a:cs typeface="Poppins" panose="00000500000000000000" pitchFamily="2" charset="0"/>
              </a:rPr>
              <a:t> dolor </a:t>
            </a:r>
            <a:r>
              <a:rPr lang="en-US" sz="2400" spc="200" dirty="0" err="1">
                <a:solidFill>
                  <a:schemeClr val="bg1">
                    <a:lumMod val="90000"/>
                    <a:lumOff val="10000"/>
                  </a:schemeClr>
                </a:solidFill>
                <a:latin typeface="Lato" panose="020F0502020204030203" pitchFamily="34" charset="0"/>
                <a:cs typeface="Poppins" panose="00000500000000000000" pitchFamily="2" charset="0"/>
              </a:rPr>
              <a:t>arcu</a:t>
            </a:r>
            <a:r>
              <a:rPr lang="en-US" sz="2400" spc="200" dirty="0">
                <a:solidFill>
                  <a:schemeClr val="bg1">
                    <a:lumMod val="90000"/>
                    <a:lumOff val="10000"/>
                  </a:schemeClr>
                </a:solidFill>
                <a:latin typeface="Lato" panose="020F0502020204030203" pitchFamily="34" charset="0"/>
                <a:cs typeface="Poppins" panose="00000500000000000000" pitchFamily="2" charset="0"/>
              </a:rPr>
              <a:t>, sit </a:t>
            </a:r>
            <a:r>
              <a:rPr lang="en-US" sz="2400" spc="200" dirty="0" err="1">
                <a:solidFill>
                  <a:schemeClr val="bg1">
                    <a:lumMod val="90000"/>
                    <a:lumOff val="10000"/>
                  </a:schemeClr>
                </a:solidFill>
                <a:latin typeface="Lato" panose="020F0502020204030203" pitchFamily="34" charset="0"/>
                <a:cs typeface="Poppins" panose="00000500000000000000" pitchFamily="2" charset="0"/>
              </a:rPr>
              <a:t>amet</a:t>
            </a:r>
            <a:r>
              <a:rPr lang="en-US" sz="2400" spc="200" dirty="0">
                <a:solidFill>
                  <a:schemeClr val="bg1">
                    <a:lumMod val="90000"/>
                    <a:lumOff val="10000"/>
                  </a:schemeClr>
                </a:solidFill>
                <a:latin typeface="Lato" panose="020F0502020204030203" pitchFamily="34" charset="0"/>
                <a:cs typeface="Poppins" panose="00000500000000000000" pitchFamily="2" charset="0"/>
              </a:rPr>
              <a:t> </a:t>
            </a:r>
            <a:r>
              <a:rPr lang="en-US" sz="2400" spc="200" dirty="0" err="1">
                <a:solidFill>
                  <a:schemeClr val="bg1">
                    <a:lumMod val="90000"/>
                    <a:lumOff val="10000"/>
                  </a:schemeClr>
                </a:solidFill>
                <a:latin typeface="Lato" panose="020F0502020204030203" pitchFamily="34" charset="0"/>
                <a:cs typeface="Poppins" panose="00000500000000000000" pitchFamily="2" charset="0"/>
              </a:rPr>
              <a:t>blandit</a:t>
            </a:r>
            <a:r>
              <a:rPr lang="en-US" sz="2400" spc="200" dirty="0">
                <a:solidFill>
                  <a:schemeClr val="bg1">
                    <a:lumMod val="90000"/>
                    <a:lumOff val="10000"/>
                  </a:schemeClr>
                </a:solidFill>
                <a:latin typeface="Lato" panose="020F0502020204030203" pitchFamily="34" charset="0"/>
                <a:cs typeface="Poppins" panose="00000500000000000000" pitchFamily="2" charset="0"/>
              </a:rPr>
              <a:t> dolor </a:t>
            </a:r>
            <a:r>
              <a:rPr lang="en-US" sz="2400" spc="200" dirty="0" err="1">
                <a:solidFill>
                  <a:schemeClr val="bg1">
                    <a:lumMod val="90000"/>
                    <a:lumOff val="10000"/>
                  </a:schemeClr>
                </a:solidFill>
                <a:latin typeface="Lato" panose="020F0502020204030203" pitchFamily="34" charset="0"/>
                <a:cs typeface="Poppins" panose="00000500000000000000" pitchFamily="2" charset="0"/>
              </a:rPr>
              <a:t>mollis</a:t>
            </a:r>
            <a:r>
              <a:rPr lang="en-US" sz="2400" spc="200" dirty="0">
                <a:solidFill>
                  <a:schemeClr val="bg1">
                    <a:lumMod val="90000"/>
                    <a:lumOff val="10000"/>
                  </a:schemeClr>
                </a:solidFill>
                <a:latin typeface="Lato" panose="020F0502020204030203" pitchFamily="34" charset="0"/>
                <a:cs typeface="Poppins" panose="00000500000000000000" pitchFamily="2" charset="0"/>
              </a:rPr>
              <a:t> </a:t>
            </a:r>
            <a:r>
              <a:rPr lang="en-US" sz="2400" spc="200" dirty="0" err="1">
                <a:solidFill>
                  <a:schemeClr val="bg1">
                    <a:lumMod val="90000"/>
                    <a:lumOff val="10000"/>
                  </a:schemeClr>
                </a:solidFill>
                <a:latin typeface="Lato" panose="020F0502020204030203" pitchFamily="34" charset="0"/>
                <a:cs typeface="Poppins" panose="00000500000000000000" pitchFamily="2" charset="0"/>
              </a:rPr>
              <a:t>nec</a:t>
            </a:r>
            <a:r>
              <a:rPr lang="en-US" sz="2400" spc="200" dirty="0">
                <a:solidFill>
                  <a:schemeClr val="bg1">
                    <a:lumMod val="90000"/>
                    <a:lumOff val="10000"/>
                  </a:schemeClr>
                </a:solidFill>
                <a:latin typeface="Lato" panose="020F0502020204030203" pitchFamily="34" charset="0"/>
                <a:cs typeface="Poppins" panose="00000500000000000000" pitchFamily="2" charset="0"/>
              </a:rPr>
              <a:t>. </a:t>
            </a:r>
            <a:r>
              <a:rPr lang="en-US" sz="2400" spc="200" dirty="0" err="1">
                <a:solidFill>
                  <a:schemeClr val="bg1">
                    <a:lumMod val="90000"/>
                    <a:lumOff val="10000"/>
                  </a:schemeClr>
                </a:solidFill>
                <a:latin typeface="Lato" panose="020F0502020204030203" pitchFamily="34" charset="0"/>
                <a:cs typeface="Poppins" panose="00000500000000000000" pitchFamily="2" charset="0"/>
              </a:rPr>
              <a:t>Donec</a:t>
            </a:r>
            <a:r>
              <a:rPr lang="en-US" sz="2400" spc="200" dirty="0">
                <a:solidFill>
                  <a:schemeClr val="bg1">
                    <a:lumMod val="90000"/>
                    <a:lumOff val="10000"/>
                  </a:schemeClr>
                </a:solidFill>
                <a:latin typeface="Lato" panose="020F0502020204030203" pitchFamily="34" charset="0"/>
                <a:cs typeface="Poppins" panose="00000500000000000000" pitchFamily="2" charset="0"/>
              </a:rPr>
              <a:t> </a:t>
            </a:r>
            <a:r>
              <a:rPr lang="en-US" sz="2400" spc="200" dirty="0" err="1">
                <a:solidFill>
                  <a:schemeClr val="bg1">
                    <a:lumMod val="90000"/>
                    <a:lumOff val="10000"/>
                  </a:schemeClr>
                </a:solidFill>
                <a:latin typeface="Lato" panose="020F0502020204030203" pitchFamily="34" charset="0"/>
                <a:cs typeface="Poppins" panose="00000500000000000000" pitchFamily="2" charset="0"/>
              </a:rPr>
              <a:t>viverra</a:t>
            </a:r>
            <a:r>
              <a:rPr lang="en-US" sz="2400" spc="200" dirty="0">
                <a:solidFill>
                  <a:schemeClr val="bg1">
                    <a:lumMod val="90000"/>
                    <a:lumOff val="10000"/>
                  </a:schemeClr>
                </a:solidFill>
                <a:latin typeface="Lato" panose="020F0502020204030203" pitchFamily="34" charset="0"/>
                <a:cs typeface="Poppins" panose="00000500000000000000" pitchFamily="2" charset="0"/>
              </a:rPr>
              <a:t> </a:t>
            </a:r>
            <a:r>
              <a:rPr lang="en-US" sz="2400" spc="200" dirty="0" err="1">
                <a:solidFill>
                  <a:schemeClr val="bg1">
                    <a:lumMod val="90000"/>
                    <a:lumOff val="10000"/>
                  </a:schemeClr>
                </a:solidFill>
                <a:latin typeface="Lato" panose="020F0502020204030203" pitchFamily="34" charset="0"/>
                <a:cs typeface="Poppins" panose="00000500000000000000" pitchFamily="2" charset="0"/>
              </a:rPr>
              <a:t>eleifend</a:t>
            </a:r>
            <a:r>
              <a:rPr lang="en-US" sz="2400" spc="200" dirty="0">
                <a:solidFill>
                  <a:schemeClr val="bg1">
                    <a:lumMod val="90000"/>
                    <a:lumOff val="10000"/>
                  </a:schemeClr>
                </a:solidFill>
                <a:latin typeface="Lato" panose="020F0502020204030203" pitchFamily="34" charset="0"/>
                <a:cs typeface="Poppins" panose="00000500000000000000" pitchFamily="2" charset="0"/>
              </a:rPr>
              <a:t> </a:t>
            </a:r>
            <a:r>
              <a:rPr lang="en-US" sz="2400" spc="200" dirty="0" err="1">
                <a:solidFill>
                  <a:schemeClr val="bg1">
                    <a:lumMod val="90000"/>
                    <a:lumOff val="10000"/>
                  </a:schemeClr>
                </a:solidFill>
                <a:latin typeface="Lato" panose="020F0502020204030203" pitchFamily="34" charset="0"/>
                <a:cs typeface="Poppins" panose="00000500000000000000" pitchFamily="2" charset="0"/>
              </a:rPr>
              <a:t>lacus</a:t>
            </a:r>
            <a:r>
              <a:rPr lang="en-US" sz="2400" spc="200" dirty="0">
                <a:solidFill>
                  <a:schemeClr val="bg1">
                    <a:lumMod val="90000"/>
                    <a:lumOff val="10000"/>
                  </a:schemeClr>
                </a:solidFill>
                <a:latin typeface="Lato" panose="020F0502020204030203" pitchFamily="34" charset="0"/>
                <a:cs typeface="Poppins" panose="00000500000000000000" pitchFamily="2" charset="0"/>
              </a:rPr>
              <a:t>, vitae </a:t>
            </a:r>
            <a:r>
              <a:rPr lang="en-US" sz="2400" spc="200" dirty="0" err="1">
                <a:solidFill>
                  <a:schemeClr val="bg1">
                    <a:lumMod val="90000"/>
                    <a:lumOff val="10000"/>
                  </a:schemeClr>
                </a:solidFill>
                <a:latin typeface="Lato" panose="020F0502020204030203" pitchFamily="34" charset="0"/>
                <a:cs typeface="Poppins" panose="00000500000000000000" pitchFamily="2" charset="0"/>
              </a:rPr>
              <a:t>ullamcorper</a:t>
            </a:r>
            <a:r>
              <a:rPr lang="en-US" sz="2400" spc="200" dirty="0">
                <a:solidFill>
                  <a:schemeClr val="bg1">
                    <a:lumMod val="90000"/>
                    <a:lumOff val="10000"/>
                  </a:schemeClr>
                </a:solidFill>
                <a:latin typeface="Lato" panose="020F0502020204030203" pitchFamily="34" charset="0"/>
                <a:cs typeface="Poppins" panose="00000500000000000000" pitchFamily="2" charset="0"/>
              </a:rPr>
              <a:t> </a:t>
            </a:r>
            <a:r>
              <a:rPr lang="en-US" sz="2400" spc="200" dirty="0" err="1">
                <a:solidFill>
                  <a:schemeClr val="bg1">
                    <a:lumMod val="90000"/>
                    <a:lumOff val="10000"/>
                  </a:schemeClr>
                </a:solidFill>
                <a:latin typeface="Lato" panose="020F0502020204030203" pitchFamily="34" charset="0"/>
                <a:cs typeface="Poppins" panose="00000500000000000000" pitchFamily="2" charset="0"/>
              </a:rPr>
              <a:t>metus</a:t>
            </a:r>
            <a:r>
              <a:rPr lang="en-US" sz="2400" spc="200" dirty="0">
                <a:solidFill>
                  <a:schemeClr val="bg1">
                    <a:lumMod val="90000"/>
                    <a:lumOff val="10000"/>
                  </a:schemeClr>
                </a:solidFill>
                <a:latin typeface="Lato" panose="020F0502020204030203" pitchFamily="34" charset="0"/>
                <a:cs typeface="Poppins" panose="00000500000000000000" pitchFamily="2" charset="0"/>
              </a:rPr>
              <a:t>. </a:t>
            </a:r>
            <a:r>
              <a:rPr lang="en-US" sz="2400" spc="200" dirty="0" err="1">
                <a:solidFill>
                  <a:schemeClr val="bg1">
                    <a:lumMod val="90000"/>
                    <a:lumOff val="10000"/>
                  </a:schemeClr>
                </a:solidFill>
                <a:latin typeface="Lato" panose="020F0502020204030203" pitchFamily="34" charset="0"/>
                <a:cs typeface="Poppins" panose="00000500000000000000" pitchFamily="2" charset="0"/>
              </a:rPr>
              <a:t>Sed</a:t>
            </a:r>
            <a:r>
              <a:rPr lang="en-US" sz="2400" spc="200" dirty="0">
                <a:solidFill>
                  <a:schemeClr val="bg1">
                    <a:lumMod val="90000"/>
                    <a:lumOff val="10000"/>
                  </a:schemeClr>
                </a:solidFill>
                <a:latin typeface="Lato" panose="020F0502020204030203" pitchFamily="34" charset="0"/>
                <a:cs typeface="Poppins" panose="00000500000000000000" pitchFamily="2" charset="0"/>
              </a:rPr>
              <a:t> </a:t>
            </a:r>
            <a:r>
              <a:rPr lang="en-US" sz="2400" spc="200" dirty="0" err="1">
                <a:solidFill>
                  <a:schemeClr val="bg1">
                    <a:lumMod val="90000"/>
                    <a:lumOff val="10000"/>
                  </a:schemeClr>
                </a:solidFill>
                <a:latin typeface="Lato" panose="020F0502020204030203" pitchFamily="34" charset="0"/>
                <a:cs typeface="Poppins" panose="00000500000000000000" pitchFamily="2" charset="0"/>
              </a:rPr>
              <a:t>sollicitudin</a:t>
            </a:r>
            <a:r>
              <a:rPr lang="en-US" sz="2400" spc="200" dirty="0">
                <a:solidFill>
                  <a:schemeClr val="bg1">
                    <a:lumMod val="90000"/>
                    <a:lumOff val="10000"/>
                  </a:schemeClr>
                </a:solidFill>
                <a:latin typeface="Lato" panose="020F0502020204030203" pitchFamily="34" charset="0"/>
                <a:cs typeface="Poppins" panose="00000500000000000000" pitchFamily="2" charset="0"/>
              </a:rPr>
              <a:t> ipsum </a:t>
            </a:r>
            <a:r>
              <a:rPr lang="en-US" sz="2400" spc="200" dirty="0" err="1">
                <a:solidFill>
                  <a:schemeClr val="bg1">
                    <a:lumMod val="90000"/>
                    <a:lumOff val="10000"/>
                  </a:schemeClr>
                </a:solidFill>
                <a:latin typeface="Lato" panose="020F0502020204030203" pitchFamily="34" charset="0"/>
                <a:cs typeface="Poppins" panose="00000500000000000000" pitchFamily="2" charset="0"/>
              </a:rPr>
              <a:t>quis</a:t>
            </a:r>
            <a:r>
              <a:rPr lang="en-US" sz="2400" spc="200" dirty="0">
                <a:solidFill>
                  <a:schemeClr val="bg1">
                    <a:lumMod val="90000"/>
                    <a:lumOff val="10000"/>
                  </a:schemeClr>
                </a:solidFill>
                <a:latin typeface="Lato" panose="020F0502020204030203" pitchFamily="34" charset="0"/>
                <a:cs typeface="Poppins" panose="00000500000000000000" pitchFamily="2" charset="0"/>
              </a:rPr>
              <a:t> </a:t>
            </a:r>
            <a:r>
              <a:rPr lang="en-US" sz="2400" spc="200" dirty="0" err="1">
                <a:solidFill>
                  <a:schemeClr val="bg1">
                    <a:lumMod val="90000"/>
                    <a:lumOff val="10000"/>
                  </a:schemeClr>
                </a:solidFill>
                <a:latin typeface="Lato" panose="020F0502020204030203" pitchFamily="34" charset="0"/>
                <a:cs typeface="Poppins" panose="00000500000000000000" pitchFamily="2" charset="0"/>
              </a:rPr>
              <a:t>nunc</a:t>
            </a:r>
            <a:r>
              <a:rPr lang="en-US" sz="2400" spc="200" dirty="0">
                <a:solidFill>
                  <a:schemeClr val="bg1">
                    <a:lumMod val="90000"/>
                    <a:lumOff val="10000"/>
                  </a:schemeClr>
                </a:solidFill>
                <a:latin typeface="Lato" panose="020F0502020204030203" pitchFamily="34" charset="0"/>
                <a:cs typeface="Poppins" panose="00000500000000000000" pitchFamily="2" charset="0"/>
              </a:rPr>
              <a:t> </a:t>
            </a:r>
            <a:r>
              <a:rPr lang="en-US" sz="2400" spc="200" dirty="0" err="1">
                <a:solidFill>
                  <a:schemeClr val="bg1">
                    <a:lumMod val="90000"/>
                    <a:lumOff val="10000"/>
                  </a:schemeClr>
                </a:solidFill>
                <a:latin typeface="Lato" panose="020F0502020204030203" pitchFamily="34" charset="0"/>
                <a:cs typeface="Poppins" panose="00000500000000000000" pitchFamily="2" charset="0"/>
              </a:rPr>
              <a:t>sollicitudin</a:t>
            </a:r>
            <a:r>
              <a:rPr lang="en-US" sz="2400" spc="200" dirty="0">
                <a:solidFill>
                  <a:schemeClr val="bg1">
                    <a:lumMod val="90000"/>
                    <a:lumOff val="10000"/>
                  </a:schemeClr>
                </a:solidFill>
                <a:latin typeface="Lato" panose="020F0502020204030203" pitchFamily="34" charset="0"/>
                <a:cs typeface="Poppins" panose="00000500000000000000" pitchFamily="2" charset="0"/>
              </a:rPr>
              <a:t> </a:t>
            </a:r>
            <a:r>
              <a:rPr lang="en-US" sz="2400" spc="200" dirty="0" err="1">
                <a:solidFill>
                  <a:schemeClr val="bg1">
                    <a:lumMod val="90000"/>
                    <a:lumOff val="10000"/>
                  </a:schemeClr>
                </a:solidFill>
                <a:latin typeface="Lato" panose="020F0502020204030203" pitchFamily="34" charset="0"/>
                <a:cs typeface="Poppins" panose="00000500000000000000" pitchFamily="2" charset="0"/>
              </a:rPr>
              <a:t>ultrices</a:t>
            </a:r>
            <a:endParaRPr lang="en-US" sz="2400" spc="200" dirty="0">
              <a:solidFill>
                <a:schemeClr val="bg1">
                  <a:lumMod val="90000"/>
                  <a:lumOff val="10000"/>
                </a:schemeClr>
              </a:solidFill>
              <a:latin typeface="Lato" panose="020F0502020204030203" pitchFamily="34" charset="0"/>
              <a:cs typeface="Poppins" panose="00000500000000000000" pitchFamily="2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C32D09C-94E1-4DC9-98E3-7BE8EB67ED79}"/>
              </a:ext>
            </a:extLst>
          </p:cNvPr>
          <p:cNvSpPr txBox="1"/>
          <p:nvPr/>
        </p:nvSpPr>
        <p:spPr>
          <a:xfrm rot="16200000">
            <a:off x="20557036" y="10620408"/>
            <a:ext cx="3634265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3600" spc="200" dirty="0">
                <a:solidFill>
                  <a:srgbClr val="A5737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NOVA IMS. 2021</a:t>
            </a:r>
            <a:endParaRPr lang="en-ID" sz="3600" spc="200" dirty="0">
              <a:solidFill>
                <a:srgbClr val="A5737C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21" name="Picture Placeholder 20" descr="A picture containing wall, indoor&#10;&#10;Description automatically generated">
            <a:extLst>
              <a:ext uri="{FF2B5EF4-FFF2-40B4-BE49-F238E27FC236}">
                <a16:creationId xmlns:a16="http://schemas.microsoft.com/office/drawing/2014/main" id="{BC373A36-F6B7-446E-B45A-90007FBA0051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94" t="2283" r="24194" b="1975"/>
          <a:stretch/>
        </p:blipFill>
        <p:spPr>
          <a:xfrm>
            <a:off x="1021977" y="1308847"/>
            <a:ext cx="7778629" cy="11134166"/>
          </a:xfrm>
        </p:spPr>
      </p:pic>
      <p:pic>
        <p:nvPicPr>
          <p:cNvPr id="23" name="Picture Placeholder 22" descr="A picture containing floor, indoor, room, window&#10;&#10;Description automatically generated">
            <a:extLst>
              <a:ext uri="{FF2B5EF4-FFF2-40B4-BE49-F238E27FC236}">
                <a16:creationId xmlns:a16="http://schemas.microsoft.com/office/drawing/2014/main" id="{7D756BE4-35A8-4762-959B-1ED7D210998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09" r="9809"/>
          <a:stretch>
            <a:fillRect/>
          </a:stretch>
        </p:blipFill>
        <p:spPr/>
      </p:pic>
      <p:pic>
        <p:nvPicPr>
          <p:cNvPr id="27" name="Picture Placeholder 26" descr="A picture containing floor, indoor, bed, ceiling&#10;&#10;Description automatically generated">
            <a:extLst>
              <a:ext uri="{FF2B5EF4-FFF2-40B4-BE49-F238E27FC236}">
                <a16:creationId xmlns:a16="http://schemas.microsoft.com/office/drawing/2014/main" id="{79DF8FE1-2033-4C65-BFB3-B035BBE77AE6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896" b="18896"/>
          <a:stretch>
            <a:fillRect/>
          </a:stretch>
        </p:blipFill>
        <p:spPr/>
      </p:pic>
      <p:pic>
        <p:nvPicPr>
          <p:cNvPr id="30" name="Picture Placeholder 29" descr="A picture containing ceiling, indoor, wall, floor&#10;&#10;Description automatically generated">
            <a:extLst>
              <a:ext uri="{FF2B5EF4-FFF2-40B4-BE49-F238E27FC236}">
                <a16:creationId xmlns:a16="http://schemas.microsoft.com/office/drawing/2014/main" id="{26190607-400B-4000-952C-F02C153E68A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88" r="4788"/>
          <a:stretch>
            <a:fillRect/>
          </a:stretch>
        </p:blipFill>
        <p:spPr/>
      </p:pic>
      <p:pic>
        <p:nvPicPr>
          <p:cNvPr id="25" name="Picture Placeholder 24" descr="A bedroom with two beds&#10;&#10;Description automatically generated with low confidence">
            <a:extLst>
              <a:ext uri="{FF2B5EF4-FFF2-40B4-BE49-F238E27FC236}">
                <a16:creationId xmlns:a16="http://schemas.microsoft.com/office/drawing/2014/main" id="{83210B2D-DE76-42A3-B749-8D821A8111B2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72" r="997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489112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[WOD] Original 03">
      <a:dk1>
        <a:srgbClr val="F7F7F7"/>
      </a:dk1>
      <a:lt1>
        <a:srgbClr val="323232"/>
      </a:lt1>
      <a:dk2>
        <a:srgbClr val="F7F7F7"/>
      </a:dk2>
      <a:lt2>
        <a:srgbClr val="323232"/>
      </a:lt2>
      <a:accent1>
        <a:srgbClr val="EF4F29"/>
      </a:accent1>
      <a:accent2>
        <a:srgbClr val="FFB93B"/>
      </a:accent2>
      <a:accent3>
        <a:srgbClr val="65BF94"/>
      </a:accent3>
      <a:accent4>
        <a:srgbClr val="2CB6D2"/>
      </a:accent4>
      <a:accent5>
        <a:srgbClr val="80567B"/>
      </a:accent5>
      <a:accent6>
        <a:srgbClr val="4D4D4D"/>
      </a:accent6>
      <a:hlink>
        <a:srgbClr val="FFC000"/>
      </a:hlink>
      <a:folHlink>
        <a:srgbClr val="FFC000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6">
            <a:lumMod val="60000"/>
            <a:lumOff val="40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0">
          <a:solidFill>
            <a:schemeClr val="accent6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A20DA503DC32B4CBFEFB14C249D8605" ma:contentTypeVersion="0" ma:contentTypeDescription="Crée un document." ma:contentTypeScope="" ma:versionID="4d2ccd1d180e2f674289488386231aa1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a3d6ca9f312fcd1c0ab10337cdbdb729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A326354-875C-4414-9404-1CE5CC01A0A4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3C82881F-6862-4171-8B81-A702C6131F3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C0BBF19-74F4-4FFF-855C-96642F99A3D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755</TotalTime>
  <Words>211</Words>
  <Application>Microsoft Office PowerPoint</Application>
  <PresentationFormat>Custom</PresentationFormat>
  <Paragraphs>62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5" baseType="lpstr">
      <vt:lpstr>Abril Fatface</vt:lpstr>
      <vt:lpstr>Arial</vt:lpstr>
      <vt:lpstr>Avenir Roman</vt:lpstr>
      <vt:lpstr>Calibri</vt:lpstr>
      <vt:lpstr>Lato</vt:lpstr>
      <vt:lpstr>Montserrat regular</vt:lpstr>
      <vt:lpstr>Poppins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Muhammad Faiz</dc:creator>
  <cp:lastModifiedBy>Xavier Golaio Goncalves</cp:lastModifiedBy>
  <cp:revision>155</cp:revision>
  <dcterms:created xsi:type="dcterms:W3CDTF">2019-12-17T22:08:24Z</dcterms:created>
  <dcterms:modified xsi:type="dcterms:W3CDTF">2021-03-15T12:20:25Z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0x010100BA20DA503DC32B4CBFEFB14C249D8605</vt:lpwstr>
  </property>
</Properties>
</file>